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2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ADC8331-E1B4-CCFC-71A0-1883B2F9E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CD0C7E6-18DF-FDB3-37A3-CD9B52442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DB7C451-D221-30B5-75F4-4340A0F2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F170EFE-948F-F07E-63E4-5D20AC620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0855050-56E3-5812-1281-00916FE3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7976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4F5689A-8F7B-AA82-D4F3-FE37CCE03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B905743F-577E-331E-C672-0CC0AED28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ECDA25A-DDDF-CE13-14FB-97C2E2C52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BFA1223-56E4-9F6B-70E1-80D12618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7531AC7-E03C-FDCF-C2D4-06B30744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27690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8404237C-CA0B-327F-C080-B1715D33F6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0F99D154-A9F2-F58E-6F2E-8E22E3D6E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FA2D8FE-C446-A3BE-38DA-290CCB7B2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7454728-5B8D-FB4B-92B3-DD4F8A7D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7D049F9-7DF2-8E47-813B-C1615996B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6503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9B9E506-9E3B-3E61-0EAB-720D74ADA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A3471B6-73FD-BD7D-D101-15D2FDCA5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532CD4-B615-4E1A-7730-C1326709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377F7C0-65CF-DE45-68AF-B238CB866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D26C78B-4473-5EE8-6343-2623E45D9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087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8449C1A-1E6F-3149-AD37-603B7699F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33FA981-C26E-C195-32F8-2379CB1EB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9C6AFD0-32E3-FF20-741B-8108AC812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F3B5C11-DA58-71AB-2BAB-11C8C67BB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1A4F3B9-096F-7E4E-6AC3-48605A7B3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436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405D760-2AAF-4C7C-FC0A-F0E1DB128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79EB676-78CF-5264-4D68-45F41FB056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11DCFB1-A129-691D-4F3A-0091C4A8E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D7BFA42-FA2E-7CEA-95B9-F49760B25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A54EBDA-D4EE-191B-15BC-B88D080C4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611481EA-BF47-ECD9-98D0-50EE4A9C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6474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BC2D001-1EDF-0432-5DA1-8694BC382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0DFB82C-C72E-F9B7-ADC7-9D549DC10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9365C18-3358-27C1-2549-F00BEA7500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8E1A41F7-8E23-3127-7CBA-E721AE07EA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005C2D64-F623-32BB-DB57-189BB213D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19989FC-D395-5825-8FF2-86A0398C6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7AD718D1-337D-4669-B401-35E850D1E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8FA68CB8-492A-EF29-261C-E976ACEE0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3975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9426435-0919-1EF6-9A4E-D0008FE48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FFF4227F-F288-AC74-FC95-6DF2391AD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6DD01FF-AEBF-A1D7-910F-81FB10ECF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460CE42-5EE9-1AF7-76B0-881BAACB2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620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E1B61010-6CA1-0E28-B191-1B0999375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E9245056-5435-EA97-57C5-5617058B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6BA69FF-30B8-BCF2-A832-357BB674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4927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B59A4DF-BF1B-81E1-DD1B-56DE037B3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B0FFDEE-5C39-2C2E-CAA8-AF561113D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A4F7AAC-F31F-F41A-9B95-8AC692390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A4AF759-11DE-AF15-D205-0D51C8C52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13F71E0-F9A9-836D-9E5C-F776A2AFD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F46115C-8897-88B1-D619-6E61526F9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817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479FE56-00B8-2278-56D3-D19D08BA1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0DCF357A-7809-3886-DDC0-C6EFB79BA3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9E9023B-B7A6-461D-C281-ACE44D3098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9AF0EE3-C535-C0F8-7088-A679C72FA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9986BF9-C63D-10E2-A436-49C93A85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80E64FD-DB37-D6E1-0E25-59BC06BF7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091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57C47F45-7263-DAF3-DC1D-8615A59ED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3BBD516-32B5-EDF4-AB33-E7FA04F56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15B3315-817D-425D-1ECC-E7F6510FC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7B4555-5A32-495A-B3B5-65D79500732E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8977ED8-15FC-2B80-C4C5-CD6A449DD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B4CC516-0FA9-9FE4-E17E-E4996595C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906E67-794C-45FE-AF29-89A4CBDA92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0300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C94BB8-178D-DEB5-9B10-F4917AA94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C57F88B-4F15-1C51-F80C-0249059DF4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Gräv på våren</a:t>
            </a:r>
          </a:p>
          <a:p>
            <a:r>
              <a:rPr lang="sv-SE" dirty="0"/>
              <a:t>Rensa bort allt ogräs</a:t>
            </a:r>
          </a:p>
          <a:p>
            <a:r>
              <a:rPr lang="sv-SE" dirty="0"/>
              <a:t>Låt jorden vila under sommaren</a:t>
            </a:r>
          </a:p>
        </p:txBody>
      </p:sp>
      <p:pic>
        <p:nvPicPr>
          <p:cNvPr id="6" name="Platshållare för innehåll 5" descr="Person utomhus med skogsstövlar, med en fot på ena fot på ena taget, kvinna">
            <a:extLst>
              <a:ext uri="{FF2B5EF4-FFF2-40B4-BE49-F238E27FC236}">
                <a16:creationId xmlns:a16="http://schemas.microsoft.com/office/drawing/2014/main" id="{49EC6F1C-A9EE-B3E5-901B-FFE5E8494A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3235"/>
            <a:ext cx="5181600" cy="3456118"/>
          </a:xfrm>
        </p:spPr>
      </p:pic>
    </p:spTree>
    <p:extLst>
      <p:ext uri="{BB962C8B-B14F-4D97-AF65-F5344CB8AC3E}">
        <p14:creationId xmlns:p14="http://schemas.microsoft.com/office/powerpoint/2010/main" val="410686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2ACC945-E0B9-EA1B-5C03-E83951D8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Genväg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479D52D-BFA6-015E-5416-0AFF02C404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Köp färdig gräsmatta och rulla ut</a:t>
            </a:r>
          </a:p>
        </p:txBody>
      </p:sp>
      <p:pic>
        <p:nvPicPr>
          <p:cNvPr id="6" name="Platshållare för innehåll 5" descr="En del av delvis oregistrerat gräs på en bar kant, angränsande till liggande gräs, med träd på avstånd">
            <a:extLst>
              <a:ext uri="{FF2B5EF4-FFF2-40B4-BE49-F238E27FC236}">
                <a16:creationId xmlns:a16="http://schemas.microsoft.com/office/drawing/2014/main" id="{4DBB7E3C-C6C2-96AA-F1E4-0856F8D5AA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1516"/>
            <a:ext cx="5181600" cy="3459555"/>
          </a:xfrm>
        </p:spPr>
      </p:pic>
    </p:spTree>
    <p:extLst>
      <p:ext uri="{BB962C8B-B14F-4D97-AF65-F5344CB8AC3E}">
        <p14:creationId xmlns:p14="http://schemas.microsoft.com/office/powerpoint/2010/main" val="289117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8F7E5A9-5326-31A8-2560-FAD6371BA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Sådden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4F54C7A-CE9E-6D78-D454-748ED9B184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Platta till jorden med en gallervält</a:t>
            </a:r>
          </a:p>
          <a:p>
            <a:r>
              <a:rPr lang="sv-SE" dirty="0"/>
              <a:t>Så på hösten då det är fuktigt och mylla ner fröna</a:t>
            </a:r>
          </a:p>
          <a:p>
            <a:endParaRPr lang="sv-SE" dirty="0"/>
          </a:p>
        </p:txBody>
      </p:sp>
      <p:pic>
        <p:nvPicPr>
          <p:cNvPr id="6" name="Platshållare för innehåll 5" descr="Trädgårdssmynning">
            <a:extLst>
              <a:ext uri="{FF2B5EF4-FFF2-40B4-BE49-F238E27FC236}">
                <a16:creationId xmlns:a16="http://schemas.microsoft.com/office/drawing/2014/main" id="{0DD14AB5-8AE7-328F-D2A6-216AB2C8CF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4094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1123083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1D30573-5D34-EE76-CE13-96FFC17E6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Jorden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242590-2C91-47F0-0063-462E262FA66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Fräs ner ett lager grus i jorden</a:t>
            </a:r>
          </a:p>
          <a:p>
            <a:r>
              <a:rPr lang="sv-SE" dirty="0"/>
              <a:t>Kratta bort alla grenar och stenar</a:t>
            </a:r>
          </a:p>
          <a:p>
            <a:r>
              <a:rPr lang="sv-SE" dirty="0"/>
              <a:t>Arbeta ner ett lager gödsel</a:t>
            </a:r>
          </a:p>
          <a:p>
            <a:r>
              <a:rPr lang="sv-SE" dirty="0"/>
              <a:t>Jorden bör ha ett pH-värde mellan 6,0 och 6,5</a:t>
            </a:r>
          </a:p>
          <a:p>
            <a:endParaRPr lang="sv-SE" dirty="0"/>
          </a:p>
        </p:txBody>
      </p:sp>
      <p:pic>
        <p:nvPicPr>
          <p:cNvPr id="6" name="Platshållare för innehåll 5" descr="Person i fält">
            <a:extLst>
              <a:ext uri="{FF2B5EF4-FFF2-40B4-BE49-F238E27FC236}">
                <a16:creationId xmlns:a16="http://schemas.microsoft.com/office/drawing/2014/main" id="{821F01C4-EDE7-EBF6-C415-32F7A0355DA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3326"/>
            <a:ext cx="5181600" cy="3455935"/>
          </a:xfrm>
        </p:spPr>
      </p:pic>
    </p:spTree>
    <p:extLst>
      <p:ext uri="{BB962C8B-B14F-4D97-AF65-F5344CB8AC3E}">
        <p14:creationId xmlns:p14="http://schemas.microsoft.com/office/powerpoint/2010/main" val="42937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3A49DEF-CCF6-372D-6017-DC11740C0A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sv-SE" dirty="0"/>
            </a:br>
            <a:r>
              <a:rPr lang="sv-SE" dirty="0"/>
              <a:t>Anlägga gräsmatta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DC309A2-3452-40B0-3DAF-FCD3C99E51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Jörgen Brinkman</a:t>
            </a:r>
          </a:p>
        </p:txBody>
      </p:sp>
    </p:spTree>
    <p:extLst>
      <p:ext uri="{BB962C8B-B14F-4D97-AF65-F5344CB8AC3E}">
        <p14:creationId xmlns:p14="http://schemas.microsoft.com/office/powerpoint/2010/main" val="3879473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F1B626B-43E4-26D9-2906-82B6B85A6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Vattning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F8F1E9B-5EFF-2993-5A36-CC5D2A3343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Gräsmattan klarar torra perioder bra</a:t>
            </a:r>
          </a:p>
          <a:p>
            <a:r>
              <a:rPr lang="sv-SE" dirty="0"/>
              <a:t>För att alltid ha en grön gräsmatta krävs bevattning</a:t>
            </a:r>
          </a:p>
          <a:p>
            <a:r>
              <a:rPr lang="sv-SE" dirty="0"/>
              <a:t>Vattna ordentligt på kvällen, men inte varje kväll</a:t>
            </a:r>
          </a:p>
          <a:p>
            <a:endParaRPr lang="sv-SE" dirty="0"/>
          </a:p>
        </p:txBody>
      </p:sp>
      <p:pic>
        <p:nvPicPr>
          <p:cNvPr id="6" name="Platshållare för innehåll 5" descr="Markvy av jordbröt">
            <a:extLst>
              <a:ext uri="{FF2B5EF4-FFF2-40B4-BE49-F238E27FC236}">
                <a16:creationId xmlns:a16="http://schemas.microsoft.com/office/drawing/2014/main" id="{A8F6426B-4316-C3E1-CC1B-9A623F48E3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3235"/>
            <a:ext cx="5181600" cy="3456118"/>
          </a:xfrm>
        </p:spPr>
      </p:pic>
    </p:spTree>
    <p:extLst>
      <p:ext uri="{BB962C8B-B14F-4D97-AF65-F5344CB8AC3E}">
        <p14:creationId xmlns:p14="http://schemas.microsoft.com/office/powerpoint/2010/main" val="331289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223E9A6-8C7D-A400-2B9D-5F01C3A5A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Klippning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8D3DFD9-9054-5CA6-BA73-32ADF0C7154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Första klippningen sker när gräset är 6-7 cm högt</a:t>
            </a:r>
          </a:p>
          <a:p>
            <a:r>
              <a:rPr lang="sv-SE" dirty="0"/>
              <a:t>Klipp sedan gräset när det är </a:t>
            </a:r>
            <a:br>
              <a:rPr lang="sv-SE" dirty="0"/>
            </a:br>
            <a:r>
              <a:rPr lang="sv-SE" dirty="0"/>
              <a:t>1-2 cm högre än vad du vill ha det</a:t>
            </a:r>
          </a:p>
          <a:p>
            <a:r>
              <a:rPr lang="sv-SE" dirty="0"/>
              <a:t>Klipp gräsmattan en eller två gånger i veckan</a:t>
            </a:r>
          </a:p>
        </p:txBody>
      </p:sp>
      <p:pic>
        <p:nvPicPr>
          <p:cNvPr id="10" name="Platshållare för innehåll 9" descr="Person i shorts som går och trycker gräsklippare på gräs">
            <a:extLst>
              <a:ext uri="{FF2B5EF4-FFF2-40B4-BE49-F238E27FC236}">
                <a16:creationId xmlns:a16="http://schemas.microsoft.com/office/drawing/2014/main" id="{3D845040-12BE-C66C-44EF-F8E91A7599E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1516"/>
            <a:ext cx="5181600" cy="3459555"/>
          </a:xfrm>
        </p:spPr>
      </p:pic>
    </p:spTree>
    <p:extLst>
      <p:ext uri="{BB962C8B-B14F-4D97-AF65-F5344CB8AC3E}">
        <p14:creationId xmlns:p14="http://schemas.microsoft.com/office/powerpoint/2010/main" val="3802300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129</Words>
  <Application>Microsoft Office PowerPoint</Application>
  <PresentationFormat>Bredbild</PresentationFormat>
  <Paragraphs>24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Office-tema</vt:lpstr>
      <vt:lpstr>Förberedelser</vt:lpstr>
      <vt:lpstr>Genväg</vt:lpstr>
      <vt:lpstr>Sådden</vt:lpstr>
      <vt:lpstr>Jorden</vt:lpstr>
      <vt:lpstr> Anlägga gräsmatta</vt:lpstr>
      <vt:lpstr>Vattning</vt:lpstr>
      <vt:lpstr>Klippning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Förberedelser</dc:title>
  <dc:creator>Eva Ansell</dc:creator>
  <cp:lastModifiedBy>Eva Ansell</cp:lastModifiedBy>
  <cp:revision>1</cp:revision>
  <dcterms:created xsi:type="dcterms:W3CDTF">2024-04-15T09:26:49Z</dcterms:created>
  <dcterms:modified xsi:type="dcterms:W3CDTF">2024-04-15T09:42:58Z</dcterms:modified>
</cp:coreProperties>
</file>