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D304CF1-D668-8A38-E166-71BF90B19F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646A4ECF-DC3C-9514-FBE2-111AC3A63D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E38D8CB-E0CE-C164-2867-61BFF77F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48B2249-D20C-1745-7906-CFAD5E40F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9685418-7B23-9F32-21C9-8406310C5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3420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8471695-2694-B97A-75DE-7E7D00E7C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7E733F3B-4396-DAFF-2803-011938F503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51C48D8-C2AA-BC22-5C8D-19697C40E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FECD4C9C-84D4-D806-6C60-B5F40BF93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458243D-44F8-E524-6BEE-A2251248B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1569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F779CAF5-B24B-B37F-5928-C4C5461FE4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0BB2A4DC-16D2-B4FE-235F-E29C5ACBAF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58A3794-C500-57C3-BBB7-2C9601451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5088D594-C9FE-5B26-D8E3-6DA7B1D0A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3C48757-891E-7DCA-9DD5-10D27E03F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860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4AABC1C-40D4-FA04-D39C-37198F5B2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2F99C8E-F3C7-5753-EDF3-12B52B0ED3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5B21598-710D-4878-98E7-74B3EFC92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F5AFF49-3344-E5B2-5B3A-E7C889B67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8C4F882-51E6-830B-69A5-EC03CCE35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4878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20FF8A8-6DF8-DB48-678E-5879D7735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48A32A3-E565-E2DB-F8A8-9502BA0F70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79146F5-170A-847E-A100-309435F6D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2E5DD23-1200-CFC7-DFBC-26984EE9A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F428D5A-0948-602C-FD09-76AE3717B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78641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C6B0758-2A34-9129-7784-D8CF76674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70295C9-EB07-6A07-9F85-88EEBF0EB8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D17F32E-D5B6-2873-2785-072F8E254E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266DEEA6-4F6D-D9F5-3B7B-65DB99E84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D347D12E-EA3E-4ADE-AF21-E90AD67D9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3A365FC-B76A-A5C7-A276-08A37E6E3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1146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4D3F605-2A87-8FB1-F3E9-38461F202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E9605C72-7DD4-08B2-6F0F-00601C2BDA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7CC68D4-9C7E-6AC2-9E47-67B66BF5A3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D789353-444C-42F1-5EB2-B1D0F7E315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0E2C4769-1A5E-AB36-EA84-962E0BD314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4D47A515-E20E-29CC-0D6D-749DB129A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21ECD140-10DA-13AB-13FC-E025465B8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43E80B5-92EC-9856-AAAD-0F040D6B9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87752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4489C32-067A-D0BA-9F52-4F82F5BC8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4051DC8B-25C4-AF74-4E51-0696FA4F8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6EB14AFB-40DF-2CBF-234A-FE330F520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5DDAFBCD-3CCD-09F6-46D6-31EECA764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1719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5CC7BE5F-199C-55FB-4561-D5FCADC7A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1428D967-5C07-F6E9-3541-FD41EC6D0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A97DBE9B-4BF3-39BD-DF20-F22B6EE9F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4385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FDFC47D-7942-BC1E-047F-6195803EA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430E6FE-2D86-007F-074A-D89BE1113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0BB2DB18-A3DA-0117-DC20-DCE8A5B7B0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93184978-A4C0-4D90-96CD-9A29E928A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E980CE34-AC50-2220-B849-E1DC0A0A1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A970686B-E936-C8AC-DA33-F233AA7F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6659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32C6F94-F535-137E-5B3E-ED8137824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57D31A0C-E788-5DE8-8D5C-62171EC620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11D8EA1C-D83F-AB35-404B-44B0FEA16D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CAB9E5A5-891B-842C-8773-DC825F402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BE664B07-0D4B-7023-B620-43A82D68A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15907B4C-4F83-EF2C-EF34-B3F1FC07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7587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28C1FDBA-37E9-80E6-01E1-D7E07629F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EA86849-7D5B-9B07-37CB-9298465601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EE675F4-94E1-15AD-A9EA-6B3283ADFC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A86BCE9-DCDF-4EE4-91A1-48C2DF2E1F40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E6C9A98-DAB5-E897-2560-69C1E923C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A31E842-E9C4-92D1-3BA5-D64CD542D6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37E099-4617-4870-9B5E-C093575407A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8943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199C5A1B-7163-EC98-EA31-397511963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Vårdträd</a:t>
            </a:r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BCC7E3B5-8A4B-C94D-5294-E2BECD32AF1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Hängträd</a:t>
            </a:r>
          </a:p>
          <a:p>
            <a:pPr lvl="1"/>
            <a:r>
              <a:rPr lang="sv-SE" dirty="0"/>
              <a:t>Hängask Pendula, bra som skugga och koja</a:t>
            </a:r>
          </a:p>
          <a:p>
            <a:r>
              <a:rPr lang="sv-SE" dirty="0"/>
              <a:t>Exotiskt</a:t>
            </a:r>
          </a:p>
          <a:p>
            <a:pPr lvl="1"/>
            <a:r>
              <a:rPr lang="sv-SE" dirty="0"/>
              <a:t>Gingko har funnits i 160 miljoner år</a:t>
            </a:r>
          </a:p>
          <a:p>
            <a:r>
              <a:rPr lang="sv-SE" dirty="0"/>
              <a:t>Klassiskt</a:t>
            </a:r>
          </a:p>
          <a:p>
            <a:pPr lvl="1"/>
            <a:r>
              <a:rPr lang="sv-SE" dirty="0"/>
              <a:t>Lind, det klassiska vårdträdet</a:t>
            </a:r>
          </a:p>
          <a:p>
            <a:endParaRPr lang="sv-SE" dirty="0"/>
          </a:p>
        </p:txBody>
      </p:sp>
      <p:pic>
        <p:nvPicPr>
          <p:cNvPr id="8" name="Platshållare för innehåll 7" descr="Hand med anläggnings träd">
            <a:extLst>
              <a:ext uri="{FF2B5EF4-FFF2-40B4-BE49-F238E27FC236}">
                <a16:creationId xmlns:a16="http://schemas.microsoft.com/office/drawing/2014/main" id="{E6B88D95-A737-3055-3BF5-6DCFFED0A81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64498"/>
            <a:ext cx="5181600" cy="3473591"/>
          </a:xfrm>
        </p:spPr>
      </p:pic>
    </p:spTree>
    <p:extLst>
      <p:ext uri="{BB962C8B-B14F-4D97-AF65-F5344CB8AC3E}">
        <p14:creationId xmlns:p14="http://schemas.microsoft.com/office/powerpoint/2010/main" val="3928642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2603698-7DB1-1CAD-116B-6BC443761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Vårdträd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BE79EF4-2C7A-14D4-F1A3-572BD83124B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Alla fruktträd</a:t>
            </a:r>
          </a:p>
          <a:p>
            <a:pPr lvl="1"/>
            <a:r>
              <a:rPr lang="sv-SE" dirty="0"/>
              <a:t>Päron, äpple, plommon och körsbär</a:t>
            </a:r>
          </a:p>
          <a:p>
            <a:r>
              <a:rPr lang="sv-SE" dirty="0"/>
              <a:t>Vintergrönt</a:t>
            </a:r>
          </a:p>
          <a:p>
            <a:pPr lvl="1"/>
            <a:r>
              <a:rPr lang="sv-SE" dirty="0"/>
              <a:t>Sockertoppsgran, en</a:t>
            </a:r>
          </a:p>
        </p:txBody>
      </p:sp>
      <p:pic>
        <p:nvPicPr>
          <p:cNvPr id="13" name="Platshållare för innehåll 12" descr="Gröna granar och nållöv">
            <a:extLst>
              <a:ext uri="{FF2B5EF4-FFF2-40B4-BE49-F238E27FC236}">
                <a16:creationId xmlns:a16="http://schemas.microsoft.com/office/drawing/2014/main" id="{108667C1-450A-9F1B-429C-EBD67C64CB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1531386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4CA3B08-C611-07D5-40A2-2808D3DCB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Vårdträd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A671060-BE9F-CAD1-F2C5-A32343FF10B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Prydnadsträd</a:t>
            </a:r>
          </a:p>
          <a:p>
            <a:pPr lvl="1"/>
            <a:r>
              <a:rPr lang="sv-SE" dirty="0"/>
              <a:t>Apel, bra storlek för mindre tomt</a:t>
            </a:r>
          </a:p>
          <a:p>
            <a:r>
              <a:rPr lang="sv-SE" dirty="0"/>
              <a:t>Drömträd</a:t>
            </a:r>
          </a:p>
          <a:p>
            <a:pPr lvl="1"/>
            <a:r>
              <a:rPr lang="sv-SE" dirty="0"/>
              <a:t>Magnolia, stora vitrosa eller lilarosa blommor</a:t>
            </a:r>
          </a:p>
          <a:p>
            <a:endParaRPr lang="sv-SE" dirty="0"/>
          </a:p>
        </p:txBody>
      </p:sp>
      <p:pic>
        <p:nvPicPr>
          <p:cNvPr id="6" name="Platshållare för innehåll 5" descr="Rosa magnoliablomma">
            <a:extLst>
              <a:ext uri="{FF2B5EF4-FFF2-40B4-BE49-F238E27FC236}">
                <a16:creationId xmlns:a16="http://schemas.microsoft.com/office/drawing/2014/main" id="{2BDD2799-1F28-6D89-5590-E78BDE9436E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178373"/>
            <a:ext cx="5181600" cy="3645842"/>
          </a:xfrm>
        </p:spPr>
      </p:pic>
    </p:spTree>
    <p:extLst>
      <p:ext uri="{BB962C8B-B14F-4D97-AF65-F5344CB8AC3E}">
        <p14:creationId xmlns:p14="http://schemas.microsoft.com/office/powerpoint/2010/main" val="2817200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55</Words>
  <Application>Microsoft Office PowerPoint</Application>
  <PresentationFormat>Bredbild</PresentationFormat>
  <Paragraphs>17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Office-tema</vt:lpstr>
      <vt:lpstr>Vårdträd</vt:lpstr>
      <vt:lpstr>Vårdträd</vt:lpstr>
      <vt:lpstr>Vårdträd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Vårdträd</dc:title>
  <dc:creator>Eva Ansell</dc:creator>
  <cp:lastModifiedBy>Eva Ansell</cp:lastModifiedBy>
  <cp:revision>1</cp:revision>
  <dcterms:created xsi:type="dcterms:W3CDTF">2024-04-15T11:31:30Z</dcterms:created>
  <dcterms:modified xsi:type="dcterms:W3CDTF">2024-04-15T11:46:29Z</dcterms:modified>
</cp:coreProperties>
</file>