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69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17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C1B001D-F8D0-21E8-D0D5-EA933C4E16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DD2F7B7D-CB8F-739F-764E-B753E26AFB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2543FCE8-F1E6-5B6A-6B2F-85F7BA321F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305AD-6259-40D9-9004-37942A4AA7B8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25C264FB-E885-2335-E219-953D9909A8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06552683-AB42-6561-34C7-2F69378C2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C900-880F-4A1F-80D5-FC0D693EAC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38354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86AE4EC-C6DF-4B9F-6E46-EFAA7842BC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48A2B49B-1AA6-7736-FE33-7A60191035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CFB59224-DC64-2AB2-454A-515782741E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305AD-6259-40D9-9004-37942A4AA7B8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D933F4F8-220F-3393-570C-04CEAC9DFF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D74EEE55-726E-E6BB-A1F4-0740B589D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C900-880F-4A1F-80D5-FC0D693EAC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594707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>
            <a:extLst>
              <a:ext uri="{FF2B5EF4-FFF2-40B4-BE49-F238E27FC236}">
                <a16:creationId xmlns:a16="http://schemas.microsoft.com/office/drawing/2014/main" id="{A31B0718-129D-184F-3A4D-BD70E324BD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ABF70E78-B349-D640-B58A-292A64C95B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F769227C-2854-EF5D-C7FD-D5DCB3A67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305AD-6259-40D9-9004-37942A4AA7B8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B78E5450-C4E5-F26E-252D-AC2668E84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2EB97351-C5B6-121A-3942-D6D66F04CA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C900-880F-4A1F-80D5-FC0D693EAC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92193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11B667C1-BF2F-F4CD-FC18-F5E135CB47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E02CA13E-3D4C-E051-4209-C1C36B1C2A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1E19F2AA-23D5-1998-6F0C-E0C004BA2B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305AD-6259-40D9-9004-37942A4AA7B8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26AFF0EE-21B1-8560-3A65-BEBB029C37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C85EFC19-09B9-D86C-49F3-639FE0A4B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C900-880F-4A1F-80D5-FC0D693EAC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836456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3F3974F4-7959-D13F-09CA-7B48600ECC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F3ADBC6D-3E33-895C-619B-F82C12197E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B971D56A-0696-9C1A-9BB1-96F27ECA60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305AD-6259-40D9-9004-37942A4AA7B8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2DDDD619-5262-6F6F-BA30-2B5E44441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147B5AB3-77A0-EABD-696D-2FFAC00AB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C900-880F-4A1F-80D5-FC0D693EAC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71124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EB76E87-7CA4-B967-6696-B5B168AA51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9D2B4A96-CA37-93F7-10A7-BDF36F1C93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C3E9B1F0-5E6B-5391-FC83-69926A1D42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85FC3758-E9E8-822E-EEAB-E0346756EF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305AD-6259-40D9-9004-37942A4AA7B8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2B55F1F8-FAF6-3B67-690F-0B4540BB3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78ADE9E5-52F1-2FE2-CCAA-85BF75573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C900-880F-4A1F-80D5-FC0D693EAC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34709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7F41C7F-9189-C134-891B-7373F7750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C72EA8ED-5318-A6AC-E42D-92C4E4A357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96BFD756-750C-C780-C1DC-9D9B9BA0E8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FDD0B0F7-E8B2-D174-2DF5-2436323E55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D38875AE-E7B2-07DC-51C9-92F6D5BE2E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AF08B6E6-D903-6329-500E-B8639F968F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305AD-6259-40D9-9004-37942A4AA7B8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08EBC50C-179E-6A7A-D829-CA9497D9A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9BF50745-53D8-5F21-5038-F9D3AD686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C900-880F-4A1F-80D5-FC0D693EAC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5605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F30D00F-49D6-AE28-2392-E59A4A0DB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5CC795B4-26C2-91C1-211C-9018594C0D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305AD-6259-40D9-9004-37942A4AA7B8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D60FE605-92AD-E542-CBBF-8CA62BAF0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2503DB64-FCC5-0539-1BCA-73CFE6E9A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C900-880F-4A1F-80D5-FC0D693EAC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26018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CFAFB849-F978-BCA4-A0EE-325350D3DC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305AD-6259-40D9-9004-37942A4AA7B8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5350DCA4-D433-79FC-3533-BF41AA31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F3AD1EE7-CF82-2CB4-B64A-1C37DDE6B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C900-880F-4A1F-80D5-FC0D693EAC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49013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B947509-823A-10AF-A109-B508B3ADE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AAEE4AE6-07C0-ABFF-2266-AC1457A59F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ED896142-4B92-4CF6-F3AD-A1775A0F9B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CE6D8111-2A49-B13F-AF87-41D3A17DA7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305AD-6259-40D9-9004-37942A4AA7B8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9AF3AA1F-2532-C2B7-6385-8AF50CE6E4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1A701445-3C18-65BC-823B-A3122FE94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C900-880F-4A1F-80D5-FC0D693EAC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59319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8E9BFFF2-F4D5-8658-E12A-F871B127C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bild 2">
            <a:extLst>
              <a:ext uri="{FF2B5EF4-FFF2-40B4-BE49-F238E27FC236}">
                <a16:creationId xmlns:a16="http://schemas.microsoft.com/office/drawing/2014/main" id="{AB989D38-A9AE-73D6-1D45-E7F44F0429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58A394F9-70AA-8E0A-7668-0845752719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41687C11-EDC0-A7D1-1941-E138CFA7A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305AD-6259-40D9-9004-37942A4AA7B8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02669F5A-69DC-8DD0-D6AE-9A60067562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56979BEB-10E4-D758-232B-B2EB7D15F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C900-880F-4A1F-80D5-FC0D693EAC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67903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3F11417F-71EA-7F4C-6547-BE7934DBD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91F445C4-4EB0-951C-FFC2-BA085B40D7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C3EC6CB1-B4AB-98BE-8E4E-FC3E6DAE01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BD305AD-6259-40D9-9004-37942A4AA7B8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0583B8D5-EAB5-FBF5-3FD6-449BCE9329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E04289DE-7115-A447-A699-9937917170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B82C900-880F-4A1F-80D5-FC0D693EAC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55704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89A6869A-0CA5-03F4-5080-DFF68C7EA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z="5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Violas</a:t>
            </a:r>
            <a:r>
              <a:rPr lang="sv-SE" dirty="0"/>
              <a:t> Handelsträdgård</a:t>
            </a:r>
          </a:p>
        </p:txBody>
      </p:sp>
      <p:sp>
        <p:nvSpPr>
          <p:cNvPr id="3" name="textruta 2">
            <a:extLst>
              <a:ext uri="{FF2B5EF4-FFF2-40B4-BE49-F238E27FC236}">
                <a16:creationId xmlns:a16="http://schemas.microsoft.com/office/drawing/2014/main" id="{7FABAA08-80CA-8E0D-ECC9-F01964DAA081}"/>
              </a:ext>
            </a:extLst>
          </p:cNvPr>
          <p:cNvSpPr txBox="1"/>
          <p:nvPr/>
        </p:nvSpPr>
        <p:spPr>
          <a:xfrm>
            <a:off x="1991544" y="2060848"/>
            <a:ext cx="33843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5963"/>
            <a:r>
              <a:rPr lang="sv-SE" sz="2000" i="1" dirty="0">
                <a:solidFill>
                  <a:schemeClr val="accent1"/>
                </a:solidFill>
                <a:latin typeface="Monotype Corsiva" pitchFamily="66" charset="0"/>
              </a:rPr>
              <a:t>Från början hade Violas Handelsträdgård bara öppet under sommartid och då sålde vi plantor som vi hade drivit fram själva på ett ekologiskt sätt. </a:t>
            </a:r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id="{964B0B8A-30B9-5732-2BB6-86BCB2BC6BAC}"/>
              </a:ext>
            </a:extLst>
          </p:cNvPr>
          <p:cNvSpPr txBox="1"/>
          <p:nvPr/>
        </p:nvSpPr>
        <p:spPr>
          <a:xfrm>
            <a:off x="1982525" y="3873822"/>
            <a:ext cx="33843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Nu har vi öppet året runt och säljer allt som behövs för både små och stora trädgårdar.</a:t>
            </a:r>
          </a:p>
        </p:txBody>
      </p:sp>
      <p:sp>
        <p:nvSpPr>
          <p:cNvPr id="5" name="textruta 4">
            <a:extLst>
              <a:ext uri="{FF2B5EF4-FFF2-40B4-BE49-F238E27FC236}">
                <a16:creationId xmlns:a16="http://schemas.microsoft.com/office/drawing/2014/main" id="{3C981249-EB41-1BF8-5C15-C7E867D2FAC9}"/>
              </a:ext>
            </a:extLst>
          </p:cNvPr>
          <p:cNvSpPr txBox="1"/>
          <p:nvPr/>
        </p:nvSpPr>
        <p:spPr>
          <a:xfrm>
            <a:off x="6240016" y="2060848"/>
            <a:ext cx="33843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Anna Andersson grundade företaget 2014. Namnet Viola kommer från Annas mormor, och det var också därifrån Anna fick sitt stora intresse för blommor och trädgårdar.</a:t>
            </a:r>
          </a:p>
        </p:txBody>
      </p:sp>
    </p:spTree>
    <p:extLst>
      <p:ext uri="{BB962C8B-B14F-4D97-AF65-F5344CB8AC3E}">
        <p14:creationId xmlns:p14="http://schemas.microsoft.com/office/powerpoint/2010/main" val="28285031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73</Words>
  <Application>Microsoft Office PowerPoint</Application>
  <PresentationFormat>Bredbild</PresentationFormat>
  <Paragraphs>4</Paragraphs>
  <Slides>1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Monotype Corsiva</vt:lpstr>
      <vt:lpstr>Office-tema</vt:lpstr>
      <vt:lpstr>Violas Handelsträdgård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Violas Handelsträdgård</dc:title>
  <dc:creator>Eva Ansell</dc:creator>
  <cp:lastModifiedBy>Eva Ansell</cp:lastModifiedBy>
  <cp:revision>1</cp:revision>
  <dcterms:created xsi:type="dcterms:W3CDTF">2024-04-15T09:56:44Z</dcterms:created>
  <dcterms:modified xsi:type="dcterms:W3CDTF">2024-04-15T09:59:20Z</dcterms:modified>
</cp:coreProperties>
</file>