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llanmörkt format 2 - Dekorfär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16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AF5D72A-1F78-8698-A29A-23FCDB693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CAF48E9-327E-E23A-D7E4-200CF3436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F72FC2C-8D8D-1CB7-9F03-1E557231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0BFAE2C-C736-C735-CBE9-D0BAC5055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8B6CD43-F48F-B843-20C6-E5CB23FBD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1157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AD0C11-B729-1769-67D0-3EB4DB5CA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6C5D3202-65D1-1F82-E611-C119BC50BD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F78DA6F-FCA2-0F7D-6A7D-E9AE0176E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75CCC4B-0D97-0DD9-F006-35CF13A63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6021A67-CCA7-5F56-B0FA-876214C18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0679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130D9F8C-4192-F5FC-0F75-668FB4123A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689C9183-8C2E-3679-433E-702B3D6BE7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4184C36-F361-081F-29FA-89728D6E3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2954F23-CA92-EEB3-0E09-1903F2D90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283BB19-1CA0-6EA6-463B-3E28094DE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811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64EA796-D7A3-6421-FEC1-967EEEB7A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C9B3F2A-E03C-B6BE-ED5F-B7DB43159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B9EA8DB-7E2D-C70B-500F-FD5D46008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78A786F5-9DF2-C0ED-79CC-81F7D429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A116EA3-A4E9-D500-C930-707864AA0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7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CCF3214-A8D4-92E9-7973-033EAFB9C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1367A4D-3FC2-0952-D1D4-48B2F183D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CB3F2BB-5BEB-A3A2-2D88-07CD56B90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4A892AF-03A2-79F5-A706-5EEF232C2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B3D7D1C-DD5D-11AF-713C-2C4A2E211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70904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FE0F2A9-517C-3662-E544-B6C9FED24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E31EB8B-D6D7-82DA-FD16-BC10F2D276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BDEA9B8-4483-B1DE-8435-1899351C3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AB8C211-9677-29B6-29E2-EE1853B5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B715551-B812-A169-74CC-7B9C0AC6F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F6D7772-2F2D-2671-A726-F5D1A8B7F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0708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6066021-25EE-1B5F-0541-8FBC4FA3A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456AD31-D63F-C40E-ACA6-423C35FAB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8553FE5D-DA2F-E8FE-70B7-3E3E6FB40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F1D22EF3-5DDD-3C61-1F97-E00CD0DDB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B63C1D7E-80BF-33F6-B9B7-EA04316850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4E2AD629-3BD4-3675-459F-15CEE5DEA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074904FA-C96E-0375-F5D8-A7FEA4AC2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72EAE392-9B95-32E0-1AB2-FD6CCC31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498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F5E447-376D-37DD-6E21-168B94E44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CC774174-F76C-ED54-36C8-43E6649A2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61909CF7-7904-A5E2-CC60-2B26BB4A2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3CA74EA7-3475-7A7B-03CD-88C789CA4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588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C55440AC-B539-37E7-A48B-A3C602D46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AC1F0297-976A-2586-CE38-CEEC56EB6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7512EDAF-9381-A1E5-E4BF-39CB106F4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7477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B4157A3-68F6-BF61-A383-E47DAC72C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203851C-1C46-3FBB-0D92-278866923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BA30253D-7A9C-34B3-155D-9BCC49E4B5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D815EB4-CEAB-46D8-EE83-8C9280399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EFC463EF-1A46-F509-D62E-6B47F0FC3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76E980B-D28F-FFA0-B252-41D97564A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527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4902B58-03BF-8A28-F6FE-BE93382E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72372D5-6881-D588-4309-66BFD1FD9E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26CD88B-47A1-A4A5-1DF1-A1AE64ECB3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007965F-7EF4-E15C-295D-04AD2D932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46ABA187-2180-9F44-EC0D-10DA61735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48D221F-526D-125F-FC60-B4C632BF9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564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9045E4BC-D977-C8F1-20BC-CB4125D32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FD7D7EA-A25F-0ED0-1486-458CC23B2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04C1182-9454-E9B0-071D-8DCF7676DB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4A1575-C8EB-492F-9B03-8AA23AD257E1}" type="datetimeFigureOut">
              <a:rPr lang="sv-SE" smtClean="0"/>
              <a:t>2024-04-15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3CD2580-457D-D215-35B8-B203F3677D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FED2B247-405E-CF2A-97EC-9D1932E04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CA9F72-8B03-44E5-811C-0DF542F147A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49874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6B831FA-525E-F34D-091C-EB20CB48C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Antal sommarplantor</a:t>
            </a:r>
          </a:p>
        </p:txBody>
      </p:sp>
      <p:graphicFrame>
        <p:nvGraphicFramePr>
          <p:cNvPr id="4" name="Platshållare för innehåll 3">
            <a:extLst>
              <a:ext uri="{FF2B5EF4-FFF2-40B4-BE49-F238E27FC236}">
                <a16:creationId xmlns:a16="http://schemas.microsoft.com/office/drawing/2014/main" id="{8DD91AF6-A36E-F598-B1F8-FAEDF374BD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9998392"/>
              </p:ext>
            </p:extLst>
          </p:nvPr>
        </p:nvGraphicFramePr>
        <p:xfrm>
          <a:off x="838200" y="2055368"/>
          <a:ext cx="8412480" cy="3017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113457485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5799466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417647945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5698464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Maj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Juni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438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2800" dirty="0"/>
                        <a:t>Flitiga Lisa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152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8026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2800" dirty="0"/>
                        <a:t>Lyckliga Lotta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105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508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2800" dirty="0"/>
                        <a:t>Pelargon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068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2800" dirty="0"/>
                        <a:t>Sommarflox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sv-SE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v-SE" sz="2800" dirty="0"/>
                        <a:t>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79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61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</Words>
  <Application>Microsoft Office PowerPoint</Application>
  <PresentationFormat>Bredbild</PresentationFormat>
  <Paragraphs>19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Antal sommarplantor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Antal sommarplantor</dc:title>
  <dc:creator>Eva Ansell</dc:creator>
  <cp:lastModifiedBy>Eva Ansell</cp:lastModifiedBy>
  <cp:revision>1</cp:revision>
  <dcterms:created xsi:type="dcterms:W3CDTF">2024-04-15T08:32:28Z</dcterms:created>
  <dcterms:modified xsi:type="dcterms:W3CDTF">2024-04-15T08:36:11Z</dcterms:modified>
</cp:coreProperties>
</file>