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965E32E-93E9-B446-4A13-678A3A1FF9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BF1D4144-315A-F504-E1A7-5446EBF03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616F9C7-34C1-623F-912F-86DDBE786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AA67260-1250-6469-BBD0-FF62DDD99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E203976-6ED9-6D76-A7A6-8BE88A563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64498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271EE66-C7B0-4485-3522-0419B25A5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EEF6D6BC-4BBF-4FF9-02BF-376B2636C3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835F765-3652-EC60-822B-7EBF0EFC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F46D1D4-5C14-0DA2-CE0D-E0D1FB88C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E70FFD7-2F96-DFFF-FFBF-F0796F8C5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326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B2511A68-FEF6-437F-7849-5E6E1CA01F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8DB858EC-2042-BC2C-F27F-3CFE5767CF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4CCE0D2-F0E3-B3C6-E904-1A8A623F9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BF03117-C506-3EA2-9033-2A3564DE2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63AA31C-F2D0-5886-01F4-534FB5B08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262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642C1BD-5F20-B05A-C949-9F8CBC4DB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40BDC18-28FB-4F90-56C2-8C32A29795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FDAD2F5-48FA-5723-CF21-11DDCA082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7199322-E681-43F0-08A0-D2E8ADDFD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399EAB2-16E2-FD20-0F3E-A27075735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0627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8F84000-0816-9A34-BA50-FC3F7BDD9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D779A229-023D-C889-875A-E57DD67C3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DC8D1D6-2162-CF1E-91FF-7934DCE98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10FA735-572E-01C7-2E92-C9BBAFC3C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1A0A982-77D1-8DB4-378A-04373540B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507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B85C600-2481-88BE-3DAA-879155776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65782C2-0FDB-9670-A28F-5680EA8B4D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B1806A22-6C82-6890-9A6E-5EDE981C03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3E6C1A14-1911-2546-7453-22823FD8D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6AF2A802-8AB7-5AB7-A627-CA43FF934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32B5DE8B-B396-C5B7-A6B0-F8707DB00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02164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4AF171A-3444-0DE1-F101-CECF38039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0EB1E05-D495-0DD1-3D01-44203D839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9293466-3C24-F56C-AF59-A33FF1CE73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971DB7D6-D0DC-3ED0-99C1-755BAA403E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77C832F3-AD84-E38F-4C2D-D0064FE670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CC443913-E97F-6074-A20B-CFBD133B5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B6821542-1C84-17A6-A28D-A4BE4C01A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C5815B68-BCD8-4C74-B52D-426163175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9547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989C75F-1048-41EF-CDFE-C32F41BE7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CE01E1F0-D387-618C-5E26-3BC7EB294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9BE5ED74-9D16-38B7-E8CC-427F7669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E050186-87EC-C8B8-2A02-59560093B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2596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1E4C82FE-8954-D7BA-9075-7382EDE51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ECB97A7B-BB34-5F77-C25A-B13FE8083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FEB4205B-7DE8-AA90-DDAA-37BD2FEB2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8292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042D686-727C-7614-B4C0-A84AAE07A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537BEFA-5DF6-197C-DEAD-D1818FC72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D5177F4-A6E8-8549-0355-B442DFAF72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21C6FB4-1A40-7736-3630-7ADE69CB0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7D13A4EC-148C-5CE5-C654-7D8C83EF4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164232E1-BE9F-4BC6-730F-8A428457F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75609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61FC314-3ECE-A710-5010-2C7B62912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A4105D97-8253-BA64-A382-69C7270E0A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E705FFBB-F636-B199-D446-34F13448F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2E7CD944-F307-2538-C33A-2C27D31BB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03DD1CD7-0BE5-7946-EEDA-8F2F58E24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09D1328-8AC0-5223-B846-132F2DFEA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825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AC9EB60A-C4CC-3470-D971-76716985D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E4BF120-31A3-3EB8-72BD-0B92F5F86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CCD96CD-05CC-F0A3-58A7-770190A04D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9F1D75-651D-4CBF-98B9-17D8E4B176E4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AB2EDF3-1C4D-EBEA-8494-3CC1FBE44D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C51152F-ECB8-1259-61E1-B72970B98F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047353-C2CC-4046-9626-503296E0B99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84623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2836F1D-A61A-3B21-E8A9-E88F463AA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Äpple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1787FBA5-6523-BB38-C1E7-4C2C565146D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Aroma</a:t>
            </a:r>
          </a:p>
          <a:p>
            <a:r>
              <a:rPr lang="sv-SE" dirty="0"/>
              <a:t>Filippa</a:t>
            </a:r>
          </a:p>
          <a:p>
            <a:r>
              <a:rPr lang="sv-SE" dirty="0"/>
              <a:t>Ingrid Marie</a:t>
            </a:r>
          </a:p>
          <a:p>
            <a:r>
              <a:rPr lang="sv-SE" dirty="0"/>
              <a:t>Sävstaholm</a:t>
            </a:r>
          </a:p>
          <a:p>
            <a:r>
              <a:rPr lang="sv-SE" dirty="0"/>
              <a:t>Transparent Blanche</a:t>
            </a:r>
          </a:p>
          <a:p>
            <a:r>
              <a:rPr lang="sv-SE" dirty="0"/>
              <a:t>Åkerö</a:t>
            </a:r>
          </a:p>
          <a:p>
            <a:endParaRPr lang="sv-SE" dirty="0"/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00DF7638-6A79-6FAB-BC9E-D7634AB6E9F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8471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CF04AE3-2256-708B-CC0E-A41C9CAEE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Päron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FE6D18C-1003-A576-AB43-4450655C418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Augustipäron</a:t>
            </a:r>
          </a:p>
          <a:p>
            <a:r>
              <a:rPr lang="sv-SE" dirty="0"/>
              <a:t>Carola</a:t>
            </a:r>
          </a:p>
          <a:p>
            <a:r>
              <a:rPr lang="sv-SE" dirty="0"/>
              <a:t>Gråpäron</a:t>
            </a:r>
          </a:p>
          <a:p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0DCEAFA6-8554-EAD2-7A1E-D0491A7187F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52465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0FF5277-2766-A64A-4A85-7F5106159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Plommon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68AD696-B1F1-C83F-47EE-F3C56B4AFF7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Opal</a:t>
            </a:r>
          </a:p>
          <a:p>
            <a:r>
              <a:rPr lang="sv-SE" dirty="0"/>
              <a:t>Victoria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4BE54CA-C9A8-6ADE-C63F-ECC52B3337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14740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91A3F2-337F-5B61-70E6-D44D5BFE9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Körsbär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53D3951-7D35-5C44-5A23-839370E3CAF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Skuggmorell</a:t>
            </a:r>
          </a:p>
          <a:p>
            <a:r>
              <a:rPr lang="sv-SE" dirty="0"/>
              <a:t>Stella</a:t>
            </a:r>
          </a:p>
          <a:p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DB6F6F0-FCAC-65EE-A8ED-7B13647F03F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756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</Words>
  <Application>Microsoft Office PowerPoint</Application>
  <PresentationFormat>Bredbild</PresentationFormat>
  <Paragraphs>17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Office-tema</vt:lpstr>
      <vt:lpstr>Äpple</vt:lpstr>
      <vt:lpstr>Päron</vt:lpstr>
      <vt:lpstr>Plommon</vt:lpstr>
      <vt:lpstr>Körsbär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Äpple</dc:title>
  <dc:creator>Eva Ansell</dc:creator>
  <cp:lastModifiedBy>Eva Ansell</cp:lastModifiedBy>
  <cp:revision>1</cp:revision>
  <dcterms:created xsi:type="dcterms:W3CDTF">2024-04-15T09:22:24Z</dcterms:created>
  <dcterms:modified xsi:type="dcterms:W3CDTF">2024-04-15T09:24:04Z</dcterms:modified>
</cp:coreProperties>
</file>