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3" autoAdjust="0"/>
    <p:restoredTop sz="94660"/>
  </p:normalViewPr>
  <p:slideViewPr>
    <p:cSldViewPr snapToGrid="0">
      <p:cViewPr varScale="1">
        <p:scale>
          <a:sx n="79" d="100"/>
          <a:sy n="79" d="100"/>
        </p:scale>
        <p:origin x="120" y="16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C2F1868A-0063-7B5B-F21D-2D45B06789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43030BB3-7293-088D-0876-459F72B979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91339183-3800-E040-6064-4A7054CA92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B8A07-4ED4-47F0-828B-5B82C6E95C01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6DAA0FD1-EF32-C6AD-A282-22A7F3E2F9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44130A1D-9A45-7527-5F76-4A87816301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E5EE0-49D2-45ED-B5B1-B12CBAB2BF8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58257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E04A37BF-97BE-CD0E-B12A-5CA9C51645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2522320D-78DC-6876-15BB-44BDC7BD14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295E574A-4BD5-FF3B-3F89-3F02351E92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B8A07-4ED4-47F0-828B-5B82C6E95C01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EC1D627C-7638-DCBA-F07F-37AA2D8688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9D8508F6-C302-7A21-5391-141943C913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E5EE0-49D2-45ED-B5B1-B12CBAB2BF8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930258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>
            <a:extLst>
              <a:ext uri="{FF2B5EF4-FFF2-40B4-BE49-F238E27FC236}">
                <a16:creationId xmlns:a16="http://schemas.microsoft.com/office/drawing/2014/main" id="{3B4B869E-4882-FB08-FCA4-1D7CF3554D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F41C8D45-3EF9-DEC1-6906-0AB1140D91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4A809CC1-EA76-1F3E-E043-C0DBE3CDF3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B8A07-4ED4-47F0-828B-5B82C6E95C01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70DD7074-21A2-BE39-943E-43CC74D15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32B03672-7965-7C32-C12D-C67FE0E49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E5EE0-49D2-45ED-B5B1-B12CBAB2BF8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40171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986AF773-9D6F-3033-E192-33E4E4EF03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29A54D9A-D1B1-8060-C517-25BBC6DB4A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3E79754E-B5F6-8AD8-B3F8-57041F5F12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B8A07-4ED4-47F0-828B-5B82C6E95C01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F82558B1-259F-6D21-910A-912E54085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70B49931-2C9A-CAC7-DDC6-999C8E7F22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E5EE0-49D2-45ED-B5B1-B12CBAB2BF8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03647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DDE4A30-B3E3-7B87-846A-F91E7D564E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69A3CE17-CE12-1326-4625-6FE412B2F5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D69FE528-9338-7186-66A9-633F1A7A63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B8A07-4ED4-47F0-828B-5B82C6E95C01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0219F1A1-FCCA-E5A7-D260-34F95BA1D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9BB36C70-3AF9-C251-3883-7C687DF1B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E5EE0-49D2-45ED-B5B1-B12CBAB2BF8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74484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41EA8D11-6549-2DCE-DDD2-475BFD537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B5EF98D7-25BA-8259-DA4D-0619928705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335F824D-FC84-0040-5B60-D962139186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C03A4E6F-ACFF-07A3-5052-6B0E94B5F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B8A07-4ED4-47F0-828B-5B82C6E95C01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0C8FAD94-FFAE-8D0E-41C5-169D976FB1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D1A56A13-1507-9964-E6BB-08D349991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E5EE0-49D2-45ED-B5B1-B12CBAB2BF8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52233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D4EA3BE5-9091-3BD6-A26B-03169BAFFB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6AC9872D-1B2D-F39B-73EB-40F6BF0E69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54B059CA-F9AC-EA7F-FB95-F8B77EB139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0DC44907-DB75-9E75-7E23-3AFF6C03EC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5081C731-2BFE-46A3-9209-8A040110F4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15313863-ED5F-6424-F2A2-0A6F4A583C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B8A07-4ED4-47F0-828B-5B82C6E95C01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D6FE5D8A-BFF9-94B0-A6B6-F8C013BC2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D1628490-17C5-DF09-51BB-E3AF343582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E5EE0-49D2-45ED-B5B1-B12CBAB2BF8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05337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71AD9B84-F517-CE33-F6AB-1E5127E2FC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6535E74B-BBC3-A9DD-6CFA-723C4FB4E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B8A07-4ED4-47F0-828B-5B82C6E95C01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CF286406-F094-9C58-EC04-A2EB7DE40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474E4517-6129-6D87-3C5E-0B21901D06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E5EE0-49D2-45ED-B5B1-B12CBAB2BF8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285771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8BC06FDB-3C66-71A4-BD47-582D9F85B5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B8A07-4ED4-47F0-828B-5B82C6E95C01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5F9CEE6F-BBDE-B642-424D-8E1587652B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CC4773A0-8053-6B90-0A71-E05EA7F1A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E5EE0-49D2-45ED-B5B1-B12CBAB2BF8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893203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CDD2E71E-D1B6-850A-5329-3B1DE5704F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79698283-43F1-E8E2-8618-06DC3E3E25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EC49B832-F68D-0854-821D-54F50A946E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21DD6F78-3C04-E0C8-670C-89DEA6F546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B8A07-4ED4-47F0-828B-5B82C6E95C01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4CB1767E-49B5-4E3A-F65B-19B712B23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545D2834-9E77-923B-94A4-7E7F3DA18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E5EE0-49D2-45ED-B5B1-B12CBAB2BF8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3022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784821DF-B662-4553-29D3-3767B9D2D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bild 2">
            <a:extLst>
              <a:ext uri="{FF2B5EF4-FFF2-40B4-BE49-F238E27FC236}">
                <a16:creationId xmlns:a16="http://schemas.microsoft.com/office/drawing/2014/main" id="{741B2158-20A8-555B-9958-A3B13B58BA9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79C15226-7A04-B2A8-4F12-FD13706B46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424931E6-838E-EC04-F144-C18A9743C8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B8A07-4ED4-47F0-828B-5B82C6E95C01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127E49ED-E5C8-AEC7-F25F-E419BC4A05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1F766059-D934-F3BF-BAB1-0534014C78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E5EE0-49D2-45ED-B5B1-B12CBAB2BF8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13162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8134CDFA-3DBA-45FE-A72F-BEC132866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40B97F91-9726-26C5-19D3-F457A2092B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E8C2A97B-DBEC-CCE3-2EE6-28251B08632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25B8A07-4ED4-47F0-828B-5B82C6E95C01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42683B21-FBF2-3914-7473-A63DCD49DF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A88448C4-5052-0E6C-550E-F8133B96FB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9E5EE0-49D2-45ED-B5B1-B12CBAB2BF8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90348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AD2DBAFF-0C08-8931-71C9-5F3AC23739B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Violas Handelsträdgård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B0D0B87F-DCC6-E896-9A01-9CED0C760C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Konferens</a:t>
            </a:r>
          </a:p>
        </p:txBody>
      </p:sp>
    </p:spTree>
    <p:extLst>
      <p:ext uri="{BB962C8B-B14F-4D97-AF65-F5344CB8AC3E}">
        <p14:creationId xmlns:p14="http://schemas.microsoft.com/office/powerpoint/2010/main" val="4946896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ubrik 3">
            <a:extLst>
              <a:ext uri="{FF2B5EF4-FFF2-40B4-BE49-F238E27FC236}">
                <a16:creationId xmlns:a16="http://schemas.microsoft.com/office/drawing/2014/main" id="{05F8F8DD-92F8-51F9-4B80-A927D4717F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Nya satsningar</a:t>
            </a:r>
          </a:p>
        </p:txBody>
      </p:sp>
      <p:sp>
        <p:nvSpPr>
          <p:cNvPr id="5" name="Platshållare för innehåll 4">
            <a:extLst>
              <a:ext uri="{FF2B5EF4-FFF2-40B4-BE49-F238E27FC236}">
                <a16:creationId xmlns:a16="http://schemas.microsoft.com/office/drawing/2014/main" id="{9628D148-4560-2D1F-9126-6698A504FB2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v-SE" dirty="0"/>
              <a:t>Förbättrad kundservice</a:t>
            </a:r>
          </a:p>
          <a:p>
            <a:r>
              <a:rPr lang="sv-SE" dirty="0"/>
              <a:t>Försäljning av fröer på internet</a:t>
            </a:r>
          </a:p>
          <a:p>
            <a:r>
              <a:rPr lang="sv-SE" dirty="0"/>
              <a:t>Ytterligare två butiker inom tre år</a:t>
            </a:r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2774044B-36DB-57B3-5D51-733397AC75F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47091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56E7E68C-250F-AA65-4A70-02DAF73A35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Utbildning under året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F91607B9-2F89-A8F9-9578-4ADB51577D7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v-SE" dirty="0"/>
              <a:t>10-veckors utbildningsprogram för bättre kundservice</a:t>
            </a:r>
          </a:p>
          <a:p>
            <a:r>
              <a:rPr lang="sv-SE" dirty="0"/>
              <a:t>Seminarium om buskar och träd</a:t>
            </a:r>
          </a:p>
          <a:p>
            <a:r>
              <a:rPr lang="sv-SE" dirty="0"/>
              <a:t>Introduktionskurs beskärning av fruktträd</a:t>
            </a:r>
          </a:p>
          <a:p>
            <a:endParaRPr lang="sv-SE" dirty="0"/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E4E9745C-DE73-2F25-17A6-F3EA2502A35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302463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35</Words>
  <Application>Microsoft Office PowerPoint</Application>
  <PresentationFormat>Bredbild</PresentationFormat>
  <Paragraphs>10</Paragraphs>
  <Slides>3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Office-tema</vt:lpstr>
      <vt:lpstr>Violas Handelsträdgård</vt:lpstr>
      <vt:lpstr>Nya satsningar</vt:lpstr>
      <vt:lpstr>Utbildning under året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Violas Handelsträdgård</dc:title>
  <dc:creator>Eva Ansell</dc:creator>
  <cp:lastModifiedBy>Eva Ansell</cp:lastModifiedBy>
  <cp:revision>1</cp:revision>
  <dcterms:created xsi:type="dcterms:W3CDTF">2024-04-15T09:55:12Z</dcterms:created>
  <dcterms:modified xsi:type="dcterms:W3CDTF">2024-04-15T09:56:41Z</dcterms:modified>
</cp:coreProperties>
</file>