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B9D7134-0D74-FEEB-325D-CEB2FBE951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E08E7E17-553D-68BD-BED4-F6729BEC0E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39B442D-E0F2-AFED-C5B1-39FA7AF26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F39BEB5-0EF6-54F9-BA30-B45CB05C3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A779154-57EF-E25C-ED4F-7B2F60AD9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759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3556F4C-B257-F296-3E80-ACA2CE764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7DD1AE45-28A8-465A-7582-91A466AEB3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41EB33D-05DC-26AA-C223-C629AE9E7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9D62AA0-9B57-15C8-D079-2581C2E0C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9A789D6-6578-1279-B6C9-95A2235D5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4039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91B12659-0D16-BAD8-39C0-50E20042A7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FC2B8FE7-A829-20C1-6FEF-8985513614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40B78AD-DF57-9454-D8FA-43A1B412B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AF45469-97BD-2CFE-2F89-FDDBC6C5E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2B13056-D7EE-8B19-FDED-785A133E9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54912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80E8132-28FC-C7E0-D6FC-08EE83A01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D9494C2-BD29-2BE5-5CBC-6CF962546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DA13269-829D-195E-D1E0-4DE54F963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25C38A5-E80B-545E-4725-5A9300160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EB28153-9BB4-10E4-217F-DBC114DC6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6935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43FA6A7-FD6F-057F-9584-61F4631D8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836E89D-0734-50A5-77BA-7553C3A712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54AA3A40-5187-82D1-B150-570824266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1D1A863-48BA-48A2-E9D8-7CBF331AC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A623861-41F6-4615-5D48-0F86B62A8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4910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8E70130-F27E-CDAB-088F-08DFCAEE0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013B8C3-F3BF-8B25-D656-4A75D6F00B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CD791F21-7E45-9F97-5072-095D41B276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209675A-0FC7-520F-9C9E-EEE1ABCB8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61C7CD13-EF1A-9E53-1FCA-13FA01580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26360591-1AAB-2156-2695-7769449A4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65383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13E32DE-EDDA-D9BC-D96B-CE29C3477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4EFBD525-BFE7-7B24-8DAF-7BF17DAFC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42B69570-35E7-C3ED-BEF4-84116B770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F67610CD-1FF4-3598-6632-26E6C94AA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B8E67BBB-8D7E-1D4E-8EE6-63616234BC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BD238362-5E30-FCC2-DB70-916664CE8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D851D27B-DECF-F6E2-0526-E8ABE07E9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9DB94216-972D-48C5-6CDB-F1354D26C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4439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5BFC78B-60D5-D669-220C-5D29B5CDC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7916889E-8C8A-F82D-5655-857F95999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E8510CF8-BC2B-3E0B-951E-54CD890F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D3F3B52-6349-BC95-C692-0262CB4C9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25993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D09A2959-4E53-BE73-7DFA-5948685F4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B35FCEFA-182B-D91C-B03E-5F855B839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7067806F-6B4A-BC1B-0BCA-75ED95E81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4962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DBB0D75-105A-7D7B-3FCF-A2F89276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8CBAA62-5A7A-5F03-966F-C3509FBDC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A2952A1D-5E19-96FF-2640-45186F783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DC1267D-7D58-00AA-BBC8-782B0E748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1389A68D-A5C4-91C3-C406-B48B5A766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7C9D2ED2-7C40-F985-58F9-AB7218920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083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3C2E26A-EECD-1012-0228-D42837718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393D3AD3-65CA-70C6-60D7-D381FCBFAE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56791071-6BE3-7EB5-73F2-FDE85734A3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750AC2B-6790-ECF2-9A4A-A976C2522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2032B632-1CCC-5923-28C5-7D7F04566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43324B4-C9D4-6A3F-91FD-E34880BB7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186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5102C8B1-82B8-94C1-DF51-C28A5C2EB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91CE0C0-FA23-3602-A6FA-206C26F3B5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636EC73-A848-E7B3-A8D3-9848C1DD92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C4178E-2907-4CDE-B5F6-404394A1AE8A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2E7F023-C4E0-27D1-5C10-F262D8B9F2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9614BAA-8972-173B-1B0C-9388B44F2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BB264C-91BE-4FF7-ACA1-8D6777CC3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2057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D9AE8A98-013B-1610-9B1B-E80D9D447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Prislista prydnadsbuskar</a:t>
            </a:r>
          </a:p>
        </p:txBody>
      </p:sp>
      <p:graphicFrame>
        <p:nvGraphicFramePr>
          <p:cNvPr id="6" name="Platshållare för innehåll 5">
            <a:extLst>
              <a:ext uri="{FF2B5EF4-FFF2-40B4-BE49-F238E27FC236}">
                <a16:creationId xmlns:a16="http://schemas.microsoft.com/office/drawing/2014/main" id="{A92AC522-5954-B618-3DA4-004A3049380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8502535"/>
              </p:ext>
            </p:extLst>
          </p:nvPr>
        </p:nvGraphicFramePr>
        <p:xfrm>
          <a:off x="838200" y="1825625"/>
          <a:ext cx="10515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57477934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20178492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98959477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4015319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Liten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Mellan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Stor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527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Bondsyrén, blå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3782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Bondsyrén, vit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305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Brudspirea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0382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Prestonsyrén, lilarosa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020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Pärlrönn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482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Vitbrokig cornell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96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9546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36</Words>
  <Application>Microsoft Office PowerPoint</Application>
  <PresentationFormat>Bredbild</PresentationFormat>
  <Paragraphs>28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Prislista prydnadsbuskar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Prislista prydnadsbuskar</dc:title>
  <dc:creator>Eva Ansell</dc:creator>
  <cp:lastModifiedBy>Eva Ansell</cp:lastModifiedBy>
  <cp:revision>1</cp:revision>
  <dcterms:created xsi:type="dcterms:W3CDTF">2024-04-15T11:26:29Z</dcterms:created>
  <dcterms:modified xsi:type="dcterms:W3CDTF">2024-04-15T11:28:28Z</dcterms:modified>
</cp:coreProperties>
</file>