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2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35CC102-8559-76F8-8C2C-A032CBD3F8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E797493-AB41-5CBF-EBE4-44B5AE85C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44A197E-1C85-BBB2-8590-23A6F34B9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FDE6AB9-2625-4D25-533D-8416219EC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85E163D-6FC1-25BA-4C6B-BA0162837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1329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F790A0C-9AD6-502B-B10D-C89893620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58088EB-FB55-48B1-5253-F041FA9E0E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23A02BB-3983-25B7-4B4D-487FE9565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DC54191-E738-85FA-7845-41E6D843A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903D31E-7123-0C0F-6D57-F6855A168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2580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7C5EE5DF-A070-B2EB-4C68-3BDF730894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C5FDAF6F-840A-BDE3-56CD-D83F99D45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0975B75-C4EF-F85C-638B-F201C9A49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FDBF9D0-E5EF-4EBB-2BCB-873E3B2DF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0CE2507-B8FE-5EFB-731B-B6F62A4F4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0783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8C4FDAE-DFA8-9A1C-D873-24C2DEECD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E934272-BD55-7AD5-1E11-C52F2DB10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C567D2C-4FC6-B4ED-EB06-3622E30A5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4C910A0-ED3F-A029-2F34-CB96CCFE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E649DFC-7ECC-B798-57E8-3CC46FE2B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659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43AE694-B234-47E9-8E15-674415C3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C44CDE0-14F1-C179-54AF-BEC48F30C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1FFEE82-5A6E-F278-C12C-6C162B359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BFDC7D1-1772-B5D4-EEB3-873E868A3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49E9F79-5998-3A7A-237F-4BA4F809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191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956CC27-16F1-71DD-9284-A1A376D7B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8A0780C-F551-AC26-4F48-D73CC240E8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D4C7684-8387-7619-5725-CF4E793D26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889FAE3-9EEE-A2A0-2ECC-F15D35191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B637052D-0B84-A601-9C5A-81A57CD10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BF370C5-6B20-01AE-C7E6-53E1D2C28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082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52318E1-F5D4-1759-5573-3F7527F8B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AFC5754-2AC8-D24C-9C02-978F1A7A5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7F2875C2-8115-89CA-3B66-7410923A73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C6BD3868-5527-A51C-822C-CECCC1261C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955D2922-0647-1936-1455-EC4F0F1A21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E5138D0-C7FC-3B25-5E67-2464DF325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E028D81D-E444-5589-9F86-163051B76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156DF672-356E-501B-D375-6E3D90BE7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7714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09FD0D8-B4F3-9492-D8A4-993B33D11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8A73C68-3B56-BFFE-1E52-FEDB0DE0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6D3A48C8-7D7F-75A4-F5FC-59EAB71F0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FDFCB955-4877-0CF0-7AF0-32B9A22E0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0141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4859C0B2-C824-06C5-6C40-485FDD60F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2B74FD4B-6812-239C-EF68-6B7D41DC4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64D1E505-44DA-7369-9C63-3B5F1E01F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7565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BC8C174-DA1C-887C-3692-5272C332C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6728AB6-48E7-4EDA-1091-7C0643D93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72EED3A2-60A7-7B8F-61C7-4EA78A829C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A5179D9-1D8C-2834-F507-5488772E9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B8F7BFF-942D-DC6B-3287-FF5169380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0A6BEEF0-B133-1FE9-23B1-9ABDF37B7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96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D0868D8-0A7B-CF58-584A-170780D11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2891CD55-202E-229E-5A04-7EF7A96DB7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9284A24-AC51-B99B-CAEF-0013FE23DF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75BF0A6E-035E-06FB-34F3-DDC9D95B1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EB2CE46-FB33-6C29-4B26-2F77ED23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AE4EEC3-0404-E5F4-0AF9-8A9298454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628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FA09E43C-E4B6-E596-5A6D-07953CD8B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3F83C21-D326-88C9-A66A-8D666E0FF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B59C997-5A92-FBD7-CA32-F4CA89DE5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67413C-EAC7-491D-97E8-AD332450D8D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C681EDE-2046-C261-8B64-209FEAFF6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45A1F04-D19B-4B4B-4EEC-D7F89BF61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E46A54-D9EE-4387-A128-5830C8F3154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13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ihandsfigur 3">
            <a:extLst>
              <a:ext uri="{FF2B5EF4-FFF2-40B4-BE49-F238E27FC236}">
                <a16:creationId xmlns:a16="http://schemas.microsoft.com/office/drawing/2014/main" id="{454242BC-DDA6-2D5A-0699-E12BC4A5D94D}"/>
              </a:ext>
            </a:extLst>
          </p:cNvPr>
          <p:cNvSpPr/>
          <p:nvPr/>
        </p:nvSpPr>
        <p:spPr>
          <a:xfrm>
            <a:off x="1717705" y="2783353"/>
            <a:ext cx="2576112" cy="2743200"/>
          </a:xfrm>
          <a:custGeom>
            <a:avLst/>
            <a:gdLst>
              <a:gd name="connsiteX0" fmla="*/ 1057275 w 2576112"/>
              <a:gd name="connsiteY0" fmla="*/ 1647825 h 2743200"/>
              <a:gd name="connsiteX1" fmla="*/ 1047750 w 2576112"/>
              <a:gd name="connsiteY1" fmla="*/ 2743200 h 2743200"/>
              <a:gd name="connsiteX2" fmla="*/ 1638300 w 2576112"/>
              <a:gd name="connsiteY2" fmla="*/ 2743200 h 2743200"/>
              <a:gd name="connsiteX3" fmla="*/ 1609725 w 2576112"/>
              <a:gd name="connsiteY3" fmla="*/ 1657350 h 2743200"/>
              <a:gd name="connsiteX4" fmla="*/ 1609725 w 2576112"/>
              <a:gd name="connsiteY4" fmla="*/ 1657350 h 2743200"/>
              <a:gd name="connsiteX5" fmla="*/ 1628775 w 2576112"/>
              <a:gd name="connsiteY5" fmla="*/ 1800225 h 2743200"/>
              <a:gd name="connsiteX6" fmla="*/ 1647825 w 2576112"/>
              <a:gd name="connsiteY6" fmla="*/ 1828800 h 2743200"/>
              <a:gd name="connsiteX7" fmla="*/ 1714500 w 2576112"/>
              <a:gd name="connsiteY7" fmla="*/ 1876425 h 2743200"/>
              <a:gd name="connsiteX8" fmla="*/ 1733550 w 2576112"/>
              <a:gd name="connsiteY8" fmla="*/ 1905000 h 2743200"/>
              <a:gd name="connsiteX9" fmla="*/ 1800225 w 2576112"/>
              <a:gd name="connsiteY9" fmla="*/ 1924050 h 2743200"/>
              <a:gd name="connsiteX10" fmla="*/ 1828800 w 2576112"/>
              <a:gd name="connsiteY10" fmla="*/ 1933575 h 2743200"/>
              <a:gd name="connsiteX11" fmla="*/ 1876425 w 2576112"/>
              <a:gd name="connsiteY11" fmla="*/ 1943100 h 2743200"/>
              <a:gd name="connsiteX12" fmla="*/ 1924050 w 2576112"/>
              <a:gd name="connsiteY12" fmla="*/ 1962150 h 2743200"/>
              <a:gd name="connsiteX13" fmla="*/ 2162175 w 2576112"/>
              <a:gd name="connsiteY13" fmla="*/ 1943100 h 2743200"/>
              <a:gd name="connsiteX14" fmla="*/ 2200275 w 2576112"/>
              <a:gd name="connsiteY14" fmla="*/ 1924050 h 2743200"/>
              <a:gd name="connsiteX15" fmla="*/ 2228850 w 2576112"/>
              <a:gd name="connsiteY15" fmla="*/ 1885950 h 2743200"/>
              <a:gd name="connsiteX16" fmla="*/ 2238375 w 2576112"/>
              <a:gd name="connsiteY16" fmla="*/ 1847850 h 2743200"/>
              <a:gd name="connsiteX17" fmla="*/ 2266950 w 2576112"/>
              <a:gd name="connsiteY17" fmla="*/ 1828800 h 2743200"/>
              <a:gd name="connsiteX18" fmla="*/ 2276475 w 2576112"/>
              <a:gd name="connsiteY18" fmla="*/ 1790700 h 2743200"/>
              <a:gd name="connsiteX19" fmla="*/ 2257425 w 2576112"/>
              <a:gd name="connsiteY19" fmla="*/ 1600200 h 2743200"/>
              <a:gd name="connsiteX20" fmla="*/ 2228850 w 2576112"/>
              <a:gd name="connsiteY20" fmla="*/ 1533525 h 2743200"/>
              <a:gd name="connsiteX21" fmla="*/ 2286000 w 2576112"/>
              <a:gd name="connsiteY21" fmla="*/ 1524000 h 2743200"/>
              <a:gd name="connsiteX22" fmla="*/ 2324100 w 2576112"/>
              <a:gd name="connsiteY22" fmla="*/ 1504950 h 2743200"/>
              <a:gd name="connsiteX23" fmla="*/ 2381250 w 2576112"/>
              <a:gd name="connsiteY23" fmla="*/ 1485900 h 2743200"/>
              <a:gd name="connsiteX24" fmla="*/ 2447925 w 2576112"/>
              <a:gd name="connsiteY24" fmla="*/ 1457325 h 2743200"/>
              <a:gd name="connsiteX25" fmla="*/ 2486025 w 2576112"/>
              <a:gd name="connsiteY25" fmla="*/ 1419225 h 2743200"/>
              <a:gd name="connsiteX26" fmla="*/ 2552700 w 2576112"/>
              <a:gd name="connsiteY26" fmla="*/ 1343025 h 2743200"/>
              <a:gd name="connsiteX27" fmla="*/ 2562225 w 2576112"/>
              <a:gd name="connsiteY27" fmla="*/ 1104900 h 2743200"/>
              <a:gd name="connsiteX28" fmla="*/ 2543175 w 2576112"/>
              <a:gd name="connsiteY28" fmla="*/ 1076325 h 2743200"/>
              <a:gd name="connsiteX29" fmla="*/ 2505075 w 2576112"/>
              <a:gd name="connsiteY29" fmla="*/ 1028700 h 2743200"/>
              <a:gd name="connsiteX30" fmla="*/ 2476500 w 2576112"/>
              <a:gd name="connsiteY30" fmla="*/ 1000125 h 2743200"/>
              <a:gd name="connsiteX31" fmla="*/ 2447925 w 2576112"/>
              <a:gd name="connsiteY31" fmla="*/ 981075 h 2743200"/>
              <a:gd name="connsiteX32" fmla="*/ 2381250 w 2576112"/>
              <a:gd name="connsiteY32" fmla="*/ 952500 h 2743200"/>
              <a:gd name="connsiteX33" fmla="*/ 2324100 w 2576112"/>
              <a:gd name="connsiteY33" fmla="*/ 942975 h 2743200"/>
              <a:gd name="connsiteX34" fmla="*/ 2371725 w 2576112"/>
              <a:gd name="connsiteY34" fmla="*/ 904875 h 2743200"/>
              <a:gd name="connsiteX35" fmla="*/ 2400300 w 2576112"/>
              <a:gd name="connsiteY35" fmla="*/ 895350 h 2743200"/>
              <a:gd name="connsiteX36" fmla="*/ 2428875 w 2576112"/>
              <a:gd name="connsiteY36" fmla="*/ 876300 h 2743200"/>
              <a:gd name="connsiteX37" fmla="*/ 2495550 w 2576112"/>
              <a:gd name="connsiteY37" fmla="*/ 800100 h 2743200"/>
              <a:gd name="connsiteX38" fmla="*/ 2495550 w 2576112"/>
              <a:gd name="connsiteY38" fmla="*/ 542925 h 2743200"/>
              <a:gd name="connsiteX39" fmla="*/ 2466975 w 2576112"/>
              <a:gd name="connsiteY39" fmla="*/ 514350 h 2743200"/>
              <a:gd name="connsiteX40" fmla="*/ 2438400 w 2576112"/>
              <a:gd name="connsiteY40" fmla="*/ 476250 h 2743200"/>
              <a:gd name="connsiteX41" fmla="*/ 2381250 w 2576112"/>
              <a:gd name="connsiteY41" fmla="*/ 428625 h 2743200"/>
              <a:gd name="connsiteX42" fmla="*/ 2324100 w 2576112"/>
              <a:gd name="connsiteY42" fmla="*/ 390525 h 2743200"/>
              <a:gd name="connsiteX43" fmla="*/ 2295525 w 2576112"/>
              <a:gd name="connsiteY43" fmla="*/ 371475 h 2743200"/>
              <a:gd name="connsiteX44" fmla="*/ 2266950 w 2576112"/>
              <a:gd name="connsiteY44" fmla="*/ 361950 h 2743200"/>
              <a:gd name="connsiteX45" fmla="*/ 2219325 w 2576112"/>
              <a:gd name="connsiteY45" fmla="*/ 342900 h 2743200"/>
              <a:gd name="connsiteX46" fmla="*/ 2000250 w 2576112"/>
              <a:gd name="connsiteY46" fmla="*/ 352425 h 2743200"/>
              <a:gd name="connsiteX47" fmla="*/ 1943100 w 2576112"/>
              <a:gd name="connsiteY47" fmla="*/ 371475 h 2743200"/>
              <a:gd name="connsiteX48" fmla="*/ 1914525 w 2576112"/>
              <a:gd name="connsiteY48" fmla="*/ 219075 h 2743200"/>
              <a:gd name="connsiteX49" fmla="*/ 1866900 w 2576112"/>
              <a:gd name="connsiteY49" fmla="*/ 123825 h 2743200"/>
              <a:gd name="connsiteX50" fmla="*/ 1838325 w 2576112"/>
              <a:gd name="connsiteY50" fmla="*/ 95250 h 2743200"/>
              <a:gd name="connsiteX51" fmla="*/ 1819275 w 2576112"/>
              <a:gd name="connsiteY51" fmla="*/ 47625 h 2743200"/>
              <a:gd name="connsiteX52" fmla="*/ 1762125 w 2576112"/>
              <a:gd name="connsiteY52" fmla="*/ 28575 h 2743200"/>
              <a:gd name="connsiteX53" fmla="*/ 1704975 w 2576112"/>
              <a:gd name="connsiteY53" fmla="*/ 0 h 2743200"/>
              <a:gd name="connsiteX54" fmla="*/ 1304925 w 2576112"/>
              <a:gd name="connsiteY54" fmla="*/ 19050 h 2743200"/>
              <a:gd name="connsiteX55" fmla="*/ 1238250 w 2576112"/>
              <a:gd name="connsiteY55" fmla="*/ 38100 h 2743200"/>
              <a:gd name="connsiteX56" fmla="*/ 1181100 w 2576112"/>
              <a:gd name="connsiteY56" fmla="*/ 76200 h 2743200"/>
              <a:gd name="connsiteX57" fmla="*/ 1143000 w 2576112"/>
              <a:gd name="connsiteY57" fmla="*/ 123825 h 2743200"/>
              <a:gd name="connsiteX58" fmla="*/ 1133475 w 2576112"/>
              <a:gd name="connsiteY58" fmla="*/ 161925 h 2743200"/>
              <a:gd name="connsiteX59" fmla="*/ 1114425 w 2576112"/>
              <a:gd name="connsiteY59" fmla="*/ 133350 h 2743200"/>
              <a:gd name="connsiteX60" fmla="*/ 1104900 w 2576112"/>
              <a:gd name="connsiteY60" fmla="*/ 85725 h 2743200"/>
              <a:gd name="connsiteX61" fmla="*/ 1009650 w 2576112"/>
              <a:gd name="connsiteY61" fmla="*/ 38100 h 2743200"/>
              <a:gd name="connsiteX62" fmla="*/ 981075 w 2576112"/>
              <a:gd name="connsiteY62" fmla="*/ 28575 h 2743200"/>
              <a:gd name="connsiteX63" fmla="*/ 742950 w 2576112"/>
              <a:gd name="connsiteY63" fmla="*/ 38100 h 2743200"/>
              <a:gd name="connsiteX64" fmla="*/ 676275 w 2576112"/>
              <a:gd name="connsiteY64" fmla="*/ 66675 h 2743200"/>
              <a:gd name="connsiteX65" fmla="*/ 647700 w 2576112"/>
              <a:gd name="connsiteY65" fmla="*/ 76200 h 2743200"/>
              <a:gd name="connsiteX66" fmla="*/ 628650 w 2576112"/>
              <a:gd name="connsiteY66" fmla="*/ 104775 h 2743200"/>
              <a:gd name="connsiteX67" fmla="*/ 600075 w 2576112"/>
              <a:gd name="connsiteY67" fmla="*/ 114300 h 2743200"/>
              <a:gd name="connsiteX68" fmla="*/ 571500 w 2576112"/>
              <a:gd name="connsiteY68" fmla="*/ 133350 h 2743200"/>
              <a:gd name="connsiteX69" fmla="*/ 523875 w 2576112"/>
              <a:gd name="connsiteY69" fmla="*/ 190500 h 2743200"/>
              <a:gd name="connsiteX70" fmla="*/ 514350 w 2576112"/>
              <a:gd name="connsiteY70" fmla="*/ 228600 h 2743200"/>
              <a:gd name="connsiteX71" fmla="*/ 523875 w 2576112"/>
              <a:gd name="connsiteY71" fmla="*/ 381000 h 2743200"/>
              <a:gd name="connsiteX72" fmla="*/ 495300 w 2576112"/>
              <a:gd name="connsiteY72" fmla="*/ 400050 h 2743200"/>
              <a:gd name="connsiteX73" fmla="*/ 228600 w 2576112"/>
              <a:gd name="connsiteY73" fmla="*/ 409575 h 2743200"/>
              <a:gd name="connsiteX74" fmla="*/ 180975 w 2576112"/>
              <a:gd name="connsiteY74" fmla="*/ 428625 h 2743200"/>
              <a:gd name="connsiteX75" fmla="*/ 142875 w 2576112"/>
              <a:gd name="connsiteY75" fmla="*/ 438150 h 2743200"/>
              <a:gd name="connsiteX76" fmla="*/ 114300 w 2576112"/>
              <a:gd name="connsiteY76" fmla="*/ 457200 h 2743200"/>
              <a:gd name="connsiteX77" fmla="*/ 76200 w 2576112"/>
              <a:gd name="connsiteY77" fmla="*/ 476250 h 2743200"/>
              <a:gd name="connsiteX78" fmla="*/ 38100 w 2576112"/>
              <a:gd name="connsiteY78" fmla="*/ 533400 h 2743200"/>
              <a:gd name="connsiteX79" fmla="*/ 0 w 2576112"/>
              <a:gd name="connsiteY79" fmla="*/ 600075 h 2743200"/>
              <a:gd name="connsiteX80" fmla="*/ 38100 w 2576112"/>
              <a:gd name="connsiteY80" fmla="*/ 800100 h 2743200"/>
              <a:gd name="connsiteX81" fmla="*/ 66675 w 2576112"/>
              <a:gd name="connsiteY81" fmla="*/ 819150 h 2743200"/>
              <a:gd name="connsiteX82" fmla="*/ 142875 w 2576112"/>
              <a:gd name="connsiteY82" fmla="*/ 838200 h 2743200"/>
              <a:gd name="connsiteX83" fmla="*/ 171450 w 2576112"/>
              <a:gd name="connsiteY83" fmla="*/ 857250 h 2743200"/>
              <a:gd name="connsiteX84" fmla="*/ 104775 w 2576112"/>
              <a:gd name="connsiteY84" fmla="*/ 942975 h 2743200"/>
              <a:gd name="connsiteX85" fmla="*/ 57150 w 2576112"/>
              <a:gd name="connsiteY85" fmla="*/ 1028700 h 2743200"/>
              <a:gd name="connsiteX86" fmla="*/ 28575 w 2576112"/>
              <a:gd name="connsiteY86" fmla="*/ 1095375 h 2743200"/>
              <a:gd name="connsiteX87" fmla="*/ 57150 w 2576112"/>
              <a:gd name="connsiteY87" fmla="*/ 1352550 h 2743200"/>
              <a:gd name="connsiteX88" fmla="*/ 76200 w 2576112"/>
              <a:gd name="connsiteY88" fmla="*/ 1381125 h 2743200"/>
              <a:gd name="connsiteX89" fmla="*/ 95250 w 2576112"/>
              <a:gd name="connsiteY89" fmla="*/ 1419225 h 2743200"/>
              <a:gd name="connsiteX90" fmla="*/ 133350 w 2576112"/>
              <a:gd name="connsiteY90" fmla="*/ 1438275 h 2743200"/>
              <a:gd name="connsiteX91" fmla="*/ 190500 w 2576112"/>
              <a:gd name="connsiteY91" fmla="*/ 1466850 h 2743200"/>
              <a:gd name="connsiteX92" fmla="*/ 219075 w 2576112"/>
              <a:gd name="connsiteY92" fmla="*/ 1495425 h 2743200"/>
              <a:gd name="connsiteX93" fmla="*/ 257175 w 2576112"/>
              <a:gd name="connsiteY93" fmla="*/ 1504950 h 2743200"/>
              <a:gd name="connsiteX94" fmla="*/ 285750 w 2576112"/>
              <a:gd name="connsiteY94" fmla="*/ 1514475 h 2743200"/>
              <a:gd name="connsiteX95" fmla="*/ 447675 w 2576112"/>
              <a:gd name="connsiteY95" fmla="*/ 1533525 h 2743200"/>
              <a:gd name="connsiteX96" fmla="*/ 457200 w 2576112"/>
              <a:gd name="connsiteY96" fmla="*/ 1724025 h 2743200"/>
              <a:gd name="connsiteX97" fmla="*/ 466725 w 2576112"/>
              <a:gd name="connsiteY97" fmla="*/ 1752600 h 2743200"/>
              <a:gd name="connsiteX98" fmla="*/ 504825 w 2576112"/>
              <a:gd name="connsiteY98" fmla="*/ 1762125 h 2743200"/>
              <a:gd name="connsiteX99" fmla="*/ 523875 w 2576112"/>
              <a:gd name="connsiteY99" fmla="*/ 1828800 h 2743200"/>
              <a:gd name="connsiteX100" fmla="*/ 552450 w 2576112"/>
              <a:gd name="connsiteY100" fmla="*/ 1838325 h 2743200"/>
              <a:gd name="connsiteX101" fmla="*/ 600075 w 2576112"/>
              <a:gd name="connsiteY101" fmla="*/ 1866900 h 2743200"/>
              <a:gd name="connsiteX102" fmla="*/ 695325 w 2576112"/>
              <a:gd name="connsiteY102" fmla="*/ 1895475 h 2743200"/>
              <a:gd name="connsiteX103" fmla="*/ 962025 w 2576112"/>
              <a:gd name="connsiteY103" fmla="*/ 1885950 h 2743200"/>
              <a:gd name="connsiteX104" fmla="*/ 990600 w 2576112"/>
              <a:gd name="connsiteY104" fmla="*/ 1876425 h 2743200"/>
              <a:gd name="connsiteX105" fmla="*/ 1019175 w 2576112"/>
              <a:gd name="connsiteY105" fmla="*/ 1857375 h 2743200"/>
              <a:gd name="connsiteX106" fmla="*/ 1047750 w 2576112"/>
              <a:gd name="connsiteY106" fmla="*/ 1828800 h 2743200"/>
              <a:gd name="connsiteX107" fmla="*/ 1066800 w 2576112"/>
              <a:gd name="connsiteY107" fmla="*/ 1714500 h 2743200"/>
              <a:gd name="connsiteX108" fmla="*/ 1057275 w 2576112"/>
              <a:gd name="connsiteY108" fmla="*/ 1647825 h 2743200"/>
              <a:gd name="connsiteX0" fmla="*/ 1057275 w 2576112"/>
              <a:gd name="connsiteY0" fmla="*/ 1647825 h 2743200"/>
              <a:gd name="connsiteX1" fmla="*/ 1047750 w 2576112"/>
              <a:gd name="connsiteY1" fmla="*/ 2743200 h 2743200"/>
              <a:gd name="connsiteX2" fmla="*/ 1638300 w 2576112"/>
              <a:gd name="connsiteY2" fmla="*/ 2743200 h 2743200"/>
              <a:gd name="connsiteX3" fmla="*/ 1609725 w 2576112"/>
              <a:gd name="connsiteY3" fmla="*/ 1657350 h 2743200"/>
              <a:gd name="connsiteX4" fmla="*/ 1609725 w 2576112"/>
              <a:gd name="connsiteY4" fmla="*/ 1657350 h 2743200"/>
              <a:gd name="connsiteX5" fmla="*/ 1628775 w 2576112"/>
              <a:gd name="connsiteY5" fmla="*/ 1800225 h 2743200"/>
              <a:gd name="connsiteX6" fmla="*/ 1647825 w 2576112"/>
              <a:gd name="connsiteY6" fmla="*/ 1828800 h 2743200"/>
              <a:gd name="connsiteX7" fmla="*/ 1714500 w 2576112"/>
              <a:gd name="connsiteY7" fmla="*/ 1876425 h 2743200"/>
              <a:gd name="connsiteX8" fmla="*/ 1733550 w 2576112"/>
              <a:gd name="connsiteY8" fmla="*/ 1905000 h 2743200"/>
              <a:gd name="connsiteX9" fmla="*/ 1800225 w 2576112"/>
              <a:gd name="connsiteY9" fmla="*/ 1924050 h 2743200"/>
              <a:gd name="connsiteX10" fmla="*/ 1828800 w 2576112"/>
              <a:gd name="connsiteY10" fmla="*/ 1933575 h 2743200"/>
              <a:gd name="connsiteX11" fmla="*/ 1876425 w 2576112"/>
              <a:gd name="connsiteY11" fmla="*/ 1943100 h 2743200"/>
              <a:gd name="connsiteX12" fmla="*/ 1924050 w 2576112"/>
              <a:gd name="connsiteY12" fmla="*/ 1962150 h 2743200"/>
              <a:gd name="connsiteX13" fmla="*/ 2162175 w 2576112"/>
              <a:gd name="connsiteY13" fmla="*/ 1943100 h 2743200"/>
              <a:gd name="connsiteX14" fmla="*/ 2200275 w 2576112"/>
              <a:gd name="connsiteY14" fmla="*/ 1924050 h 2743200"/>
              <a:gd name="connsiteX15" fmla="*/ 2228850 w 2576112"/>
              <a:gd name="connsiteY15" fmla="*/ 1885950 h 2743200"/>
              <a:gd name="connsiteX16" fmla="*/ 2238375 w 2576112"/>
              <a:gd name="connsiteY16" fmla="*/ 1847850 h 2743200"/>
              <a:gd name="connsiteX17" fmla="*/ 2266950 w 2576112"/>
              <a:gd name="connsiteY17" fmla="*/ 1828800 h 2743200"/>
              <a:gd name="connsiteX18" fmla="*/ 2276475 w 2576112"/>
              <a:gd name="connsiteY18" fmla="*/ 1790700 h 2743200"/>
              <a:gd name="connsiteX19" fmla="*/ 2257425 w 2576112"/>
              <a:gd name="connsiteY19" fmla="*/ 1600200 h 2743200"/>
              <a:gd name="connsiteX20" fmla="*/ 2228850 w 2576112"/>
              <a:gd name="connsiteY20" fmla="*/ 1533525 h 2743200"/>
              <a:gd name="connsiteX21" fmla="*/ 2286000 w 2576112"/>
              <a:gd name="connsiteY21" fmla="*/ 1524000 h 2743200"/>
              <a:gd name="connsiteX22" fmla="*/ 2324100 w 2576112"/>
              <a:gd name="connsiteY22" fmla="*/ 1504950 h 2743200"/>
              <a:gd name="connsiteX23" fmla="*/ 2381250 w 2576112"/>
              <a:gd name="connsiteY23" fmla="*/ 1485900 h 2743200"/>
              <a:gd name="connsiteX24" fmla="*/ 2447925 w 2576112"/>
              <a:gd name="connsiteY24" fmla="*/ 1457325 h 2743200"/>
              <a:gd name="connsiteX25" fmla="*/ 2486025 w 2576112"/>
              <a:gd name="connsiteY25" fmla="*/ 1419225 h 2743200"/>
              <a:gd name="connsiteX26" fmla="*/ 2552700 w 2576112"/>
              <a:gd name="connsiteY26" fmla="*/ 1343025 h 2743200"/>
              <a:gd name="connsiteX27" fmla="*/ 2562225 w 2576112"/>
              <a:gd name="connsiteY27" fmla="*/ 1104900 h 2743200"/>
              <a:gd name="connsiteX28" fmla="*/ 2543175 w 2576112"/>
              <a:gd name="connsiteY28" fmla="*/ 1076325 h 2743200"/>
              <a:gd name="connsiteX29" fmla="*/ 2505075 w 2576112"/>
              <a:gd name="connsiteY29" fmla="*/ 1028700 h 2743200"/>
              <a:gd name="connsiteX30" fmla="*/ 2476500 w 2576112"/>
              <a:gd name="connsiteY30" fmla="*/ 1000125 h 2743200"/>
              <a:gd name="connsiteX31" fmla="*/ 2447925 w 2576112"/>
              <a:gd name="connsiteY31" fmla="*/ 981075 h 2743200"/>
              <a:gd name="connsiteX32" fmla="*/ 2381250 w 2576112"/>
              <a:gd name="connsiteY32" fmla="*/ 952500 h 2743200"/>
              <a:gd name="connsiteX33" fmla="*/ 2324100 w 2576112"/>
              <a:gd name="connsiteY33" fmla="*/ 942975 h 2743200"/>
              <a:gd name="connsiteX34" fmla="*/ 2371725 w 2576112"/>
              <a:gd name="connsiteY34" fmla="*/ 904875 h 2743200"/>
              <a:gd name="connsiteX35" fmla="*/ 2400300 w 2576112"/>
              <a:gd name="connsiteY35" fmla="*/ 895350 h 2743200"/>
              <a:gd name="connsiteX36" fmla="*/ 2428875 w 2576112"/>
              <a:gd name="connsiteY36" fmla="*/ 876300 h 2743200"/>
              <a:gd name="connsiteX37" fmla="*/ 2495550 w 2576112"/>
              <a:gd name="connsiteY37" fmla="*/ 800100 h 2743200"/>
              <a:gd name="connsiteX38" fmla="*/ 2495550 w 2576112"/>
              <a:gd name="connsiteY38" fmla="*/ 542925 h 2743200"/>
              <a:gd name="connsiteX39" fmla="*/ 2466975 w 2576112"/>
              <a:gd name="connsiteY39" fmla="*/ 514350 h 2743200"/>
              <a:gd name="connsiteX40" fmla="*/ 2438400 w 2576112"/>
              <a:gd name="connsiteY40" fmla="*/ 476250 h 2743200"/>
              <a:gd name="connsiteX41" fmla="*/ 2381250 w 2576112"/>
              <a:gd name="connsiteY41" fmla="*/ 428625 h 2743200"/>
              <a:gd name="connsiteX42" fmla="*/ 2324100 w 2576112"/>
              <a:gd name="connsiteY42" fmla="*/ 390525 h 2743200"/>
              <a:gd name="connsiteX43" fmla="*/ 2295525 w 2576112"/>
              <a:gd name="connsiteY43" fmla="*/ 371475 h 2743200"/>
              <a:gd name="connsiteX44" fmla="*/ 2266950 w 2576112"/>
              <a:gd name="connsiteY44" fmla="*/ 361950 h 2743200"/>
              <a:gd name="connsiteX45" fmla="*/ 2219325 w 2576112"/>
              <a:gd name="connsiteY45" fmla="*/ 342900 h 2743200"/>
              <a:gd name="connsiteX46" fmla="*/ 2000250 w 2576112"/>
              <a:gd name="connsiteY46" fmla="*/ 352425 h 2743200"/>
              <a:gd name="connsiteX47" fmla="*/ 1943100 w 2576112"/>
              <a:gd name="connsiteY47" fmla="*/ 371475 h 2743200"/>
              <a:gd name="connsiteX48" fmla="*/ 1914525 w 2576112"/>
              <a:gd name="connsiteY48" fmla="*/ 219075 h 2743200"/>
              <a:gd name="connsiteX49" fmla="*/ 1866900 w 2576112"/>
              <a:gd name="connsiteY49" fmla="*/ 123825 h 2743200"/>
              <a:gd name="connsiteX50" fmla="*/ 1838325 w 2576112"/>
              <a:gd name="connsiteY50" fmla="*/ 95250 h 2743200"/>
              <a:gd name="connsiteX51" fmla="*/ 1819275 w 2576112"/>
              <a:gd name="connsiteY51" fmla="*/ 47625 h 2743200"/>
              <a:gd name="connsiteX52" fmla="*/ 1762125 w 2576112"/>
              <a:gd name="connsiteY52" fmla="*/ 28575 h 2743200"/>
              <a:gd name="connsiteX53" fmla="*/ 1704975 w 2576112"/>
              <a:gd name="connsiteY53" fmla="*/ 0 h 2743200"/>
              <a:gd name="connsiteX54" fmla="*/ 1304925 w 2576112"/>
              <a:gd name="connsiteY54" fmla="*/ 19050 h 2743200"/>
              <a:gd name="connsiteX55" fmla="*/ 1238250 w 2576112"/>
              <a:gd name="connsiteY55" fmla="*/ 38100 h 2743200"/>
              <a:gd name="connsiteX56" fmla="*/ 1181100 w 2576112"/>
              <a:gd name="connsiteY56" fmla="*/ 76200 h 2743200"/>
              <a:gd name="connsiteX57" fmla="*/ 1143000 w 2576112"/>
              <a:gd name="connsiteY57" fmla="*/ 123825 h 2743200"/>
              <a:gd name="connsiteX58" fmla="*/ 1133475 w 2576112"/>
              <a:gd name="connsiteY58" fmla="*/ 161925 h 2743200"/>
              <a:gd name="connsiteX59" fmla="*/ 1114425 w 2576112"/>
              <a:gd name="connsiteY59" fmla="*/ 133350 h 2743200"/>
              <a:gd name="connsiteX60" fmla="*/ 1104900 w 2576112"/>
              <a:gd name="connsiteY60" fmla="*/ 85725 h 2743200"/>
              <a:gd name="connsiteX61" fmla="*/ 1009650 w 2576112"/>
              <a:gd name="connsiteY61" fmla="*/ 38100 h 2743200"/>
              <a:gd name="connsiteX62" fmla="*/ 981075 w 2576112"/>
              <a:gd name="connsiteY62" fmla="*/ 28575 h 2743200"/>
              <a:gd name="connsiteX63" fmla="*/ 742950 w 2576112"/>
              <a:gd name="connsiteY63" fmla="*/ 38100 h 2743200"/>
              <a:gd name="connsiteX64" fmla="*/ 676275 w 2576112"/>
              <a:gd name="connsiteY64" fmla="*/ 66675 h 2743200"/>
              <a:gd name="connsiteX65" fmla="*/ 647700 w 2576112"/>
              <a:gd name="connsiteY65" fmla="*/ 76200 h 2743200"/>
              <a:gd name="connsiteX66" fmla="*/ 628650 w 2576112"/>
              <a:gd name="connsiteY66" fmla="*/ 104775 h 2743200"/>
              <a:gd name="connsiteX67" fmla="*/ 600075 w 2576112"/>
              <a:gd name="connsiteY67" fmla="*/ 114300 h 2743200"/>
              <a:gd name="connsiteX68" fmla="*/ 571500 w 2576112"/>
              <a:gd name="connsiteY68" fmla="*/ 133350 h 2743200"/>
              <a:gd name="connsiteX69" fmla="*/ 523875 w 2576112"/>
              <a:gd name="connsiteY69" fmla="*/ 190500 h 2743200"/>
              <a:gd name="connsiteX70" fmla="*/ 514350 w 2576112"/>
              <a:gd name="connsiteY70" fmla="*/ 228600 h 2743200"/>
              <a:gd name="connsiteX71" fmla="*/ 523875 w 2576112"/>
              <a:gd name="connsiteY71" fmla="*/ 381000 h 2743200"/>
              <a:gd name="connsiteX72" fmla="*/ 495300 w 2576112"/>
              <a:gd name="connsiteY72" fmla="*/ 400050 h 2743200"/>
              <a:gd name="connsiteX73" fmla="*/ 228600 w 2576112"/>
              <a:gd name="connsiteY73" fmla="*/ 409575 h 2743200"/>
              <a:gd name="connsiteX74" fmla="*/ 180975 w 2576112"/>
              <a:gd name="connsiteY74" fmla="*/ 428625 h 2743200"/>
              <a:gd name="connsiteX75" fmla="*/ 142875 w 2576112"/>
              <a:gd name="connsiteY75" fmla="*/ 438150 h 2743200"/>
              <a:gd name="connsiteX76" fmla="*/ 114300 w 2576112"/>
              <a:gd name="connsiteY76" fmla="*/ 457200 h 2743200"/>
              <a:gd name="connsiteX77" fmla="*/ 76200 w 2576112"/>
              <a:gd name="connsiteY77" fmla="*/ 476250 h 2743200"/>
              <a:gd name="connsiteX78" fmla="*/ 38100 w 2576112"/>
              <a:gd name="connsiteY78" fmla="*/ 533400 h 2743200"/>
              <a:gd name="connsiteX79" fmla="*/ 0 w 2576112"/>
              <a:gd name="connsiteY79" fmla="*/ 600075 h 2743200"/>
              <a:gd name="connsiteX80" fmla="*/ 38100 w 2576112"/>
              <a:gd name="connsiteY80" fmla="*/ 800100 h 2743200"/>
              <a:gd name="connsiteX81" fmla="*/ 66675 w 2576112"/>
              <a:gd name="connsiteY81" fmla="*/ 819150 h 2743200"/>
              <a:gd name="connsiteX82" fmla="*/ 142875 w 2576112"/>
              <a:gd name="connsiteY82" fmla="*/ 838200 h 2743200"/>
              <a:gd name="connsiteX83" fmla="*/ 171450 w 2576112"/>
              <a:gd name="connsiteY83" fmla="*/ 857250 h 2743200"/>
              <a:gd name="connsiteX84" fmla="*/ 104775 w 2576112"/>
              <a:gd name="connsiteY84" fmla="*/ 942975 h 2743200"/>
              <a:gd name="connsiteX85" fmla="*/ 57150 w 2576112"/>
              <a:gd name="connsiteY85" fmla="*/ 1028700 h 2743200"/>
              <a:gd name="connsiteX86" fmla="*/ 28575 w 2576112"/>
              <a:gd name="connsiteY86" fmla="*/ 1095375 h 2743200"/>
              <a:gd name="connsiteX87" fmla="*/ 57150 w 2576112"/>
              <a:gd name="connsiteY87" fmla="*/ 1352550 h 2743200"/>
              <a:gd name="connsiteX88" fmla="*/ 76200 w 2576112"/>
              <a:gd name="connsiteY88" fmla="*/ 1381125 h 2743200"/>
              <a:gd name="connsiteX89" fmla="*/ 95250 w 2576112"/>
              <a:gd name="connsiteY89" fmla="*/ 1419225 h 2743200"/>
              <a:gd name="connsiteX90" fmla="*/ 133350 w 2576112"/>
              <a:gd name="connsiteY90" fmla="*/ 1438275 h 2743200"/>
              <a:gd name="connsiteX91" fmla="*/ 190500 w 2576112"/>
              <a:gd name="connsiteY91" fmla="*/ 1466850 h 2743200"/>
              <a:gd name="connsiteX92" fmla="*/ 219075 w 2576112"/>
              <a:gd name="connsiteY92" fmla="*/ 1495425 h 2743200"/>
              <a:gd name="connsiteX93" fmla="*/ 257175 w 2576112"/>
              <a:gd name="connsiteY93" fmla="*/ 1504950 h 2743200"/>
              <a:gd name="connsiteX94" fmla="*/ 285750 w 2576112"/>
              <a:gd name="connsiteY94" fmla="*/ 1514475 h 2743200"/>
              <a:gd name="connsiteX95" fmla="*/ 447675 w 2576112"/>
              <a:gd name="connsiteY95" fmla="*/ 1533525 h 2743200"/>
              <a:gd name="connsiteX96" fmla="*/ 457200 w 2576112"/>
              <a:gd name="connsiteY96" fmla="*/ 1724025 h 2743200"/>
              <a:gd name="connsiteX97" fmla="*/ 466725 w 2576112"/>
              <a:gd name="connsiteY97" fmla="*/ 1752600 h 2743200"/>
              <a:gd name="connsiteX98" fmla="*/ 501650 w 2576112"/>
              <a:gd name="connsiteY98" fmla="*/ 1797050 h 2743200"/>
              <a:gd name="connsiteX99" fmla="*/ 523875 w 2576112"/>
              <a:gd name="connsiteY99" fmla="*/ 1828800 h 2743200"/>
              <a:gd name="connsiteX100" fmla="*/ 552450 w 2576112"/>
              <a:gd name="connsiteY100" fmla="*/ 1838325 h 2743200"/>
              <a:gd name="connsiteX101" fmla="*/ 600075 w 2576112"/>
              <a:gd name="connsiteY101" fmla="*/ 1866900 h 2743200"/>
              <a:gd name="connsiteX102" fmla="*/ 695325 w 2576112"/>
              <a:gd name="connsiteY102" fmla="*/ 1895475 h 2743200"/>
              <a:gd name="connsiteX103" fmla="*/ 962025 w 2576112"/>
              <a:gd name="connsiteY103" fmla="*/ 1885950 h 2743200"/>
              <a:gd name="connsiteX104" fmla="*/ 990600 w 2576112"/>
              <a:gd name="connsiteY104" fmla="*/ 1876425 h 2743200"/>
              <a:gd name="connsiteX105" fmla="*/ 1019175 w 2576112"/>
              <a:gd name="connsiteY105" fmla="*/ 1857375 h 2743200"/>
              <a:gd name="connsiteX106" fmla="*/ 1047750 w 2576112"/>
              <a:gd name="connsiteY106" fmla="*/ 1828800 h 2743200"/>
              <a:gd name="connsiteX107" fmla="*/ 1066800 w 2576112"/>
              <a:gd name="connsiteY107" fmla="*/ 1714500 h 2743200"/>
              <a:gd name="connsiteX108" fmla="*/ 1057275 w 2576112"/>
              <a:gd name="connsiteY108" fmla="*/ 1647825 h 2743200"/>
              <a:gd name="connsiteX0" fmla="*/ 1057275 w 2576112"/>
              <a:gd name="connsiteY0" fmla="*/ 1647825 h 2743200"/>
              <a:gd name="connsiteX1" fmla="*/ 1047750 w 2576112"/>
              <a:gd name="connsiteY1" fmla="*/ 2743200 h 2743200"/>
              <a:gd name="connsiteX2" fmla="*/ 1638300 w 2576112"/>
              <a:gd name="connsiteY2" fmla="*/ 2743200 h 2743200"/>
              <a:gd name="connsiteX3" fmla="*/ 1609725 w 2576112"/>
              <a:gd name="connsiteY3" fmla="*/ 1657350 h 2743200"/>
              <a:gd name="connsiteX4" fmla="*/ 1609725 w 2576112"/>
              <a:gd name="connsiteY4" fmla="*/ 1657350 h 2743200"/>
              <a:gd name="connsiteX5" fmla="*/ 1628775 w 2576112"/>
              <a:gd name="connsiteY5" fmla="*/ 1800225 h 2743200"/>
              <a:gd name="connsiteX6" fmla="*/ 1647825 w 2576112"/>
              <a:gd name="connsiteY6" fmla="*/ 1828800 h 2743200"/>
              <a:gd name="connsiteX7" fmla="*/ 1714500 w 2576112"/>
              <a:gd name="connsiteY7" fmla="*/ 1876425 h 2743200"/>
              <a:gd name="connsiteX8" fmla="*/ 1733550 w 2576112"/>
              <a:gd name="connsiteY8" fmla="*/ 1905000 h 2743200"/>
              <a:gd name="connsiteX9" fmla="*/ 1800225 w 2576112"/>
              <a:gd name="connsiteY9" fmla="*/ 1924050 h 2743200"/>
              <a:gd name="connsiteX10" fmla="*/ 1828800 w 2576112"/>
              <a:gd name="connsiteY10" fmla="*/ 1933575 h 2743200"/>
              <a:gd name="connsiteX11" fmla="*/ 1876425 w 2576112"/>
              <a:gd name="connsiteY11" fmla="*/ 1943100 h 2743200"/>
              <a:gd name="connsiteX12" fmla="*/ 1924050 w 2576112"/>
              <a:gd name="connsiteY12" fmla="*/ 1962150 h 2743200"/>
              <a:gd name="connsiteX13" fmla="*/ 2162175 w 2576112"/>
              <a:gd name="connsiteY13" fmla="*/ 1943100 h 2743200"/>
              <a:gd name="connsiteX14" fmla="*/ 2200275 w 2576112"/>
              <a:gd name="connsiteY14" fmla="*/ 1924050 h 2743200"/>
              <a:gd name="connsiteX15" fmla="*/ 2228850 w 2576112"/>
              <a:gd name="connsiteY15" fmla="*/ 1885950 h 2743200"/>
              <a:gd name="connsiteX16" fmla="*/ 2238375 w 2576112"/>
              <a:gd name="connsiteY16" fmla="*/ 1847850 h 2743200"/>
              <a:gd name="connsiteX17" fmla="*/ 2266950 w 2576112"/>
              <a:gd name="connsiteY17" fmla="*/ 1828800 h 2743200"/>
              <a:gd name="connsiteX18" fmla="*/ 2276475 w 2576112"/>
              <a:gd name="connsiteY18" fmla="*/ 1790700 h 2743200"/>
              <a:gd name="connsiteX19" fmla="*/ 2257425 w 2576112"/>
              <a:gd name="connsiteY19" fmla="*/ 1600200 h 2743200"/>
              <a:gd name="connsiteX20" fmla="*/ 2228850 w 2576112"/>
              <a:gd name="connsiteY20" fmla="*/ 1533525 h 2743200"/>
              <a:gd name="connsiteX21" fmla="*/ 2286000 w 2576112"/>
              <a:gd name="connsiteY21" fmla="*/ 1524000 h 2743200"/>
              <a:gd name="connsiteX22" fmla="*/ 2324100 w 2576112"/>
              <a:gd name="connsiteY22" fmla="*/ 1504950 h 2743200"/>
              <a:gd name="connsiteX23" fmla="*/ 2381250 w 2576112"/>
              <a:gd name="connsiteY23" fmla="*/ 1485900 h 2743200"/>
              <a:gd name="connsiteX24" fmla="*/ 2447925 w 2576112"/>
              <a:gd name="connsiteY24" fmla="*/ 1457325 h 2743200"/>
              <a:gd name="connsiteX25" fmla="*/ 2486025 w 2576112"/>
              <a:gd name="connsiteY25" fmla="*/ 1419225 h 2743200"/>
              <a:gd name="connsiteX26" fmla="*/ 2552700 w 2576112"/>
              <a:gd name="connsiteY26" fmla="*/ 1343025 h 2743200"/>
              <a:gd name="connsiteX27" fmla="*/ 2562225 w 2576112"/>
              <a:gd name="connsiteY27" fmla="*/ 1104900 h 2743200"/>
              <a:gd name="connsiteX28" fmla="*/ 2543175 w 2576112"/>
              <a:gd name="connsiteY28" fmla="*/ 1076325 h 2743200"/>
              <a:gd name="connsiteX29" fmla="*/ 2505075 w 2576112"/>
              <a:gd name="connsiteY29" fmla="*/ 1028700 h 2743200"/>
              <a:gd name="connsiteX30" fmla="*/ 2476500 w 2576112"/>
              <a:gd name="connsiteY30" fmla="*/ 1000125 h 2743200"/>
              <a:gd name="connsiteX31" fmla="*/ 2447925 w 2576112"/>
              <a:gd name="connsiteY31" fmla="*/ 981075 h 2743200"/>
              <a:gd name="connsiteX32" fmla="*/ 2381250 w 2576112"/>
              <a:gd name="connsiteY32" fmla="*/ 952500 h 2743200"/>
              <a:gd name="connsiteX33" fmla="*/ 2324100 w 2576112"/>
              <a:gd name="connsiteY33" fmla="*/ 942975 h 2743200"/>
              <a:gd name="connsiteX34" fmla="*/ 2371725 w 2576112"/>
              <a:gd name="connsiteY34" fmla="*/ 904875 h 2743200"/>
              <a:gd name="connsiteX35" fmla="*/ 2400300 w 2576112"/>
              <a:gd name="connsiteY35" fmla="*/ 895350 h 2743200"/>
              <a:gd name="connsiteX36" fmla="*/ 2428875 w 2576112"/>
              <a:gd name="connsiteY36" fmla="*/ 876300 h 2743200"/>
              <a:gd name="connsiteX37" fmla="*/ 2495550 w 2576112"/>
              <a:gd name="connsiteY37" fmla="*/ 800100 h 2743200"/>
              <a:gd name="connsiteX38" fmla="*/ 2495550 w 2576112"/>
              <a:gd name="connsiteY38" fmla="*/ 542925 h 2743200"/>
              <a:gd name="connsiteX39" fmla="*/ 2466975 w 2576112"/>
              <a:gd name="connsiteY39" fmla="*/ 514350 h 2743200"/>
              <a:gd name="connsiteX40" fmla="*/ 2438400 w 2576112"/>
              <a:gd name="connsiteY40" fmla="*/ 476250 h 2743200"/>
              <a:gd name="connsiteX41" fmla="*/ 2381250 w 2576112"/>
              <a:gd name="connsiteY41" fmla="*/ 428625 h 2743200"/>
              <a:gd name="connsiteX42" fmla="*/ 2324100 w 2576112"/>
              <a:gd name="connsiteY42" fmla="*/ 390525 h 2743200"/>
              <a:gd name="connsiteX43" fmla="*/ 2295525 w 2576112"/>
              <a:gd name="connsiteY43" fmla="*/ 371475 h 2743200"/>
              <a:gd name="connsiteX44" fmla="*/ 2266950 w 2576112"/>
              <a:gd name="connsiteY44" fmla="*/ 361950 h 2743200"/>
              <a:gd name="connsiteX45" fmla="*/ 2219325 w 2576112"/>
              <a:gd name="connsiteY45" fmla="*/ 342900 h 2743200"/>
              <a:gd name="connsiteX46" fmla="*/ 2000250 w 2576112"/>
              <a:gd name="connsiteY46" fmla="*/ 352425 h 2743200"/>
              <a:gd name="connsiteX47" fmla="*/ 1943100 w 2576112"/>
              <a:gd name="connsiteY47" fmla="*/ 371475 h 2743200"/>
              <a:gd name="connsiteX48" fmla="*/ 1914525 w 2576112"/>
              <a:gd name="connsiteY48" fmla="*/ 219075 h 2743200"/>
              <a:gd name="connsiteX49" fmla="*/ 1866900 w 2576112"/>
              <a:gd name="connsiteY49" fmla="*/ 123825 h 2743200"/>
              <a:gd name="connsiteX50" fmla="*/ 1838325 w 2576112"/>
              <a:gd name="connsiteY50" fmla="*/ 95250 h 2743200"/>
              <a:gd name="connsiteX51" fmla="*/ 1819275 w 2576112"/>
              <a:gd name="connsiteY51" fmla="*/ 47625 h 2743200"/>
              <a:gd name="connsiteX52" fmla="*/ 1762125 w 2576112"/>
              <a:gd name="connsiteY52" fmla="*/ 28575 h 2743200"/>
              <a:gd name="connsiteX53" fmla="*/ 1704975 w 2576112"/>
              <a:gd name="connsiteY53" fmla="*/ 0 h 2743200"/>
              <a:gd name="connsiteX54" fmla="*/ 1304925 w 2576112"/>
              <a:gd name="connsiteY54" fmla="*/ 19050 h 2743200"/>
              <a:gd name="connsiteX55" fmla="*/ 1238250 w 2576112"/>
              <a:gd name="connsiteY55" fmla="*/ 38100 h 2743200"/>
              <a:gd name="connsiteX56" fmla="*/ 1181100 w 2576112"/>
              <a:gd name="connsiteY56" fmla="*/ 76200 h 2743200"/>
              <a:gd name="connsiteX57" fmla="*/ 1143000 w 2576112"/>
              <a:gd name="connsiteY57" fmla="*/ 123825 h 2743200"/>
              <a:gd name="connsiteX58" fmla="*/ 1133475 w 2576112"/>
              <a:gd name="connsiteY58" fmla="*/ 161925 h 2743200"/>
              <a:gd name="connsiteX59" fmla="*/ 1114425 w 2576112"/>
              <a:gd name="connsiteY59" fmla="*/ 133350 h 2743200"/>
              <a:gd name="connsiteX60" fmla="*/ 1104900 w 2576112"/>
              <a:gd name="connsiteY60" fmla="*/ 85725 h 2743200"/>
              <a:gd name="connsiteX61" fmla="*/ 1009650 w 2576112"/>
              <a:gd name="connsiteY61" fmla="*/ 38100 h 2743200"/>
              <a:gd name="connsiteX62" fmla="*/ 981075 w 2576112"/>
              <a:gd name="connsiteY62" fmla="*/ 28575 h 2743200"/>
              <a:gd name="connsiteX63" fmla="*/ 742950 w 2576112"/>
              <a:gd name="connsiteY63" fmla="*/ 38100 h 2743200"/>
              <a:gd name="connsiteX64" fmla="*/ 676275 w 2576112"/>
              <a:gd name="connsiteY64" fmla="*/ 66675 h 2743200"/>
              <a:gd name="connsiteX65" fmla="*/ 647700 w 2576112"/>
              <a:gd name="connsiteY65" fmla="*/ 76200 h 2743200"/>
              <a:gd name="connsiteX66" fmla="*/ 628650 w 2576112"/>
              <a:gd name="connsiteY66" fmla="*/ 104775 h 2743200"/>
              <a:gd name="connsiteX67" fmla="*/ 600075 w 2576112"/>
              <a:gd name="connsiteY67" fmla="*/ 114300 h 2743200"/>
              <a:gd name="connsiteX68" fmla="*/ 571500 w 2576112"/>
              <a:gd name="connsiteY68" fmla="*/ 133350 h 2743200"/>
              <a:gd name="connsiteX69" fmla="*/ 523875 w 2576112"/>
              <a:gd name="connsiteY69" fmla="*/ 190500 h 2743200"/>
              <a:gd name="connsiteX70" fmla="*/ 514350 w 2576112"/>
              <a:gd name="connsiteY70" fmla="*/ 228600 h 2743200"/>
              <a:gd name="connsiteX71" fmla="*/ 523875 w 2576112"/>
              <a:gd name="connsiteY71" fmla="*/ 381000 h 2743200"/>
              <a:gd name="connsiteX72" fmla="*/ 495300 w 2576112"/>
              <a:gd name="connsiteY72" fmla="*/ 400050 h 2743200"/>
              <a:gd name="connsiteX73" fmla="*/ 228600 w 2576112"/>
              <a:gd name="connsiteY73" fmla="*/ 409575 h 2743200"/>
              <a:gd name="connsiteX74" fmla="*/ 180975 w 2576112"/>
              <a:gd name="connsiteY74" fmla="*/ 428625 h 2743200"/>
              <a:gd name="connsiteX75" fmla="*/ 142875 w 2576112"/>
              <a:gd name="connsiteY75" fmla="*/ 438150 h 2743200"/>
              <a:gd name="connsiteX76" fmla="*/ 114300 w 2576112"/>
              <a:gd name="connsiteY76" fmla="*/ 457200 h 2743200"/>
              <a:gd name="connsiteX77" fmla="*/ 76200 w 2576112"/>
              <a:gd name="connsiteY77" fmla="*/ 476250 h 2743200"/>
              <a:gd name="connsiteX78" fmla="*/ 38100 w 2576112"/>
              <a:gd name="connsiteY78" fmla="*/ 533400 h 2743200"/>
              <a:gd name="connsiteX79" fmla="*/ 0 w 2576112"/>
              <a:gd name="connsiteY79" fmla="*/ 600075 h 2743200"/>
              <a:gd name="connsiteX80" fmla="*/ 38100 w 2576112"/>
              <a:gd name="connsiteY80" fmla="*/ 800100 h 2743200"/>
              <a:gd name="connsiteX81" fmla="*/ 66675 w 2576112"/>
              <a:gd name="connsiteY81" fmla="*/ 819150 h 2743200"/>
              <a:gd name="connsiteX82" fmla="*/ 142875 w 2576112"/>
              <a:gd name="connsiteY82" fmla="*/ 838200 h 2743200"/>
              <a:gd name="connsiteX83" fmla="*/ 171450 w 2576112"/>
              <a:gd name="connsiteY83" fmla="*/ 857250 h 2743200"/>
              <a:gd name="connsiteX84" fmla="*/ 104775 w 2576112"/>
              <a:gd name="connsiteY84" fmla="*/ 942975 h 2743200"/>
              <a:gd name="connsiteX85" fmla="*/ 57150 w 2576112"/>
              <a:gd name="connsiteY85" fmla="*/ 1028700 h 2743200"/>
              <a:gd name="connsiteX86" fmla="*/ 28575 w 2576112"/>
              <a:gd name="connsiteY86" fmla="*/ 1095375 h 2743200"/>
              <a:gd name="connsiteX87" fmla="*/ 57150 w 2576112"/>
              <a:gd name="connsiteY87" fmla="*/ 1352550 h 2743200"/>
              <a:gd name="connsiteX88" fmla="*/ 76200 w 2576112"/>
              <a:gd name="connsiteY88" fmla="*/ 1381125 h 2743200"/>
              <a:gd name="connsiteX89" fmla="*/ 95250 w 2576112"/>
              <a:gd name="connsiteY89" fmla="*/ 1419225 h 2743200"/>
              <a:gd name="connsiteX90" fmla="*/ 190500 w 2576112"/>
              <a:gd name="connsiteY90" fmla="*/ 1466850 h 2743200"/>
              <a:gd name="connsiteX91" fmla="*/ 219075 w 2576112"/>
              <a:gd name="connsiteY91" fmla="*/ 1495425 h 2743200"/>
              <a:gd name="connsiteX92" fmla="*/ 257175 w 2576112"/>
              <a:gd name="connsiteY92" fmla="*/ 1504950 h 2743200"/>
              <a:gd name="connsiteX93" fmla="*/ 285750 w 2576112"/>
              <a:gd name="connsiteY93" fmla="*/ 1514475 h 2743200"/>
              <a:gd name="connsiteX94" fmla="*/ 447675 w 2576112"/>
              <a:gd name="connsiteY94" fmla="*/ 1533525 h 2743200"/>
              <a:gd name="connsiteX95" fmla="*/ 457200 w 2576112"/>
              <a:gd name="connsiteY95" fmla="*/ 1724025 h 2743200"/>
              <a:gd name="connsiteX96" fmla="*/ 466725 w 2576112"/>
              <a:gd name="connsiteY96" fmla="*/ 1752600 h 2743200"/>
              <a:gd name="connsiteX97" fmla="*/ 501650 w 2576112"/>
              <a:gd name="connsiteY97" fmla="*/ 1797050 h 2743200"/>
              <a:gd name="connsiteX98" fmla="*/ 523875 w 2576112"/>
              <a:gd name="connsiteY98" fmla="*/ 1828800 h 2743200"/>
              <a:gd name="connsiteX99" fmla="*/ 552450 w 2576112"/>
              <a:gd name="connsiteY99" fmla="*/ 1838325 h 2743200"/>
              <a:gd name="connsiteX100" fmla="*/ 600075 w 2576112"/>
              <a:gd name="connsiteY100" fmla="*/ 1866900 h 2743200"/>
              <a:gd name="connsiteX101" fmla="*/ 695325 w 2576112"/>
              <a:gd name="connsiteY101" fmla="*/ 1895475 h 2743200"/>
              <a:gd name="connsiteX102" fmla="*/ 962025 w 2576112"/>
              <a:gd name="connsiteY102" fmla="*/ 1885950 h 2743200"/>
              <a:gd name="connsiteX103" fmla="*/ 990600 w 2576112"/>
              <a:gd name="connsiteY103" fmla="*/ 1876425 h 2743200"/>
              <a:gd name="connsiteX104" fmla="*/ 1019175 w 2576112"/>
              <a:gd name="connsiteY104" fmla="*/ 1857375 h 2743200"/>
              <a:gd name="connsiteX105" fmla="*/ 1047750 w 2576112"/>
              <a:gd name="connsiteY105" fmla="*/ 1828800 h 2743200"/>
              <a:gd name="connsiteX106" fmla="*/ 1066800 w 2576112"/>
              <a:gd name="connsiteY106" fmla="*/ 1714500 h 2743200"/>
              <a:gd name="connsiteX107" fmla="*/ 1057275 w 2576112"/>
              <a:gd name="connsiteY107" fmla="*/ 1647825 h 2743200"/>
              <a:gd name="connsiteX0" fmla="*/ 1057275 w 2576112"/>
              <a:gd name="connsiteY0" fmla="*/ 1647825 h 2743200"/>
              <a:gd name="connsiteX1" fmla="*/ 1047750 w 2576112"/>
              <a:gd name="connsiteY1" fmla="*/ 2743200 h 2743200"/>
              <a:gd name="connsiteX2" fmla="*/ 1638300 w 2576112"/>
              <a:gd name="connsiteY2" fmla="*/ 2743200 h 2743200"/>
              <a:gd name="connsiteX3" fmla="*/ 1609725 w 2576112"/>
              <a:gd name="connsiteY3" fmla="*/ 1657350 h 2743200"/>
              <a:gd name="connsiteX4" fmla="*/ 1609725 w 2576112"/>
              <a:gd name="connsiteY4" fmla="*/ 1657350 h 2743200"/>
              <a:gd name="connsiteX5" fmla="*/ 1628775 w 2576112"/>
              <a:gd name="connsiteY5" fmla="*/ 1800225 h 2743200"/>
              <a:gd name="connsiteX6" fmla="*/ 1647825 w 2576112"/>
              <a:gd name="connsiteY6" fmla="*/ 1828800 h 2743200"/>
              <a:gd name="connsiteX7" fmla="*/ 1714500 w 2576112"/>
              <a:gd name="connsiteY7" fmla="*/ 1876425 h 2743200"/>
              <a:gd name="connsiteX8" fmla="*/ 1733550 w 2576112"/>
              <a:gd name="connsiteY8" fmla="*/ 1905000 h 2743200"/>
              <a:gd name="connsiteX9" fmla="*/ 1800225 w 2576112"/>
              <a:gd name="connsiteY9" fmla="*/ 1924050 h 2743200"/>
              <a:gd name="connsiteX10" fmla="*/ 1828800 w 2576112"/>
              <a:gd name="connsiteY10" fmla="*/ 1933575 h 2743200"/>
              <a:gd name="connsiteX11" fmla="*/ 1876425 w 2576112"/>
              <a:gd name="connsiteY11" fmla="*/ 1943100 h 2743200"/>
              <a:gd name="connsiteX12" fmla="*/ 1924050 w 2576112"/>
              <a:gd name="connsiteY12" fmla="*/ 1962150 h 2743200"/>
              <a:gd name="connsiteX13" fmla="*/ 2162175 w 2576112"/>
              <a:gd name="connsiteY13" fmla="*/ 1943100 h 2743200"/>
              <a:gd name="connsiteX14" fmla="*/ 2200275 w 2576112"/>
              <a:gd name="connsiteY14" fmla="*/ 1924050 h 2743200"/>
              <a:gd name="connsiteX15" fmla="*/ 2228850 w 2576112"/>
              <a:gd name="connsiteY15" fmla="*/ 1885950 h 2743200"/>
              <a:gd name="connsiteX16" fmla="*/ 2238375 w 2576112"/>
              <a:gd name="connsiteY16" fmla="*/ 1847850 h 2743200"/>
              <a:gd name="connsiteX17" fmla="*/ 2266950 w 2576112"/>
              <a:gd name="connsiteY17" fmla="*/ 1828800 h 2743200"/>
              <a:gd name="connsiteX18" fmla="*/ 2276475 w 2576112"/>
              <a:gd name="connsiteY18" fmla="*/ 1790700 h 2743200"/>
              <a:gd name="connsiteX19" fmla="*/ 2257425 w 2576112"/>
              <a:gd name="connsiteY19" fmla="*/ 1600200 h 2743200"/>
              <a:gd name="connsiteX20" fmla="*/ 2228850 w 2576112"/>
              <a:gd name="connsiteY20" fmla="*/ 1533525 h 2743200"/>
              <a:gd name="connsiteX21" fmla="*/ 2286000 w 2576112"/>
              <a:gd name="connsiteY21" fmla="*/ 1524000 h 2743200"/>
              <a:gd name="connsiteX22" fmla="*/ 2324100 w 2576112"/>
              <a:gd name="connsiteY22" fmla="*/ 1504950 h 2743200"/>
              <a:gd name="connsiteX23" fmla="*/ 2381250 w 2576112"/>
              <a:gd name="connsiteY23" fmla="*/ 1485900 h 2743200"/>
              <a:gd name="connsiteX24" fmla="*/ 2447925 w 2576112"/>
              <a:gd name="connsiteY24" fmla="*/ 1457325 h 2743200"/>
              <a:gd name="connsiteX25" fmla="*/ 2486025 w 2576112"/>
              <a:gd name="connsiteY25" fmla="*/ 1419225 h 2743200"/>
              <a:gd name="connsiteX26" fmla="*/ 2552700 w 2576112"/>
              <a:gd name="connsiteY26" fmla="*/ 1343025 h 2743200"/>
              <a:gd name="connsiteX27" fmla="*/ 2562225 w 2576112"/>
              <a:gd name="connsiteY27" fmla="*/ 1104900 h 2743200"/>
              <a:gd name="connsiteX28" fmla="*/ 2543175 w 2576112"/>
              <a:gd name="connsiteY28" fmla="*/ 1076325 h 2743200"/>
              <a:gd name="connsiteX29" fmla="*/ 2505075 w 2576112"/>
              <a:gd name="connsiteY29" fmla="*/ 1028700 h 2743200"/>
              <a:gd name="connsiteX30" fmla="*/ 2476500 w 2576112"/>
              <a:gd name="connsiteY30" fmla="*/ 1000125 h 2743200"/>
              <a:gd name="connsiteX31" fmla="*/ 2447925 w 2576112"/>
              <a:gd name="connsiteY31" fmla="*/ 981075 h 2743200"/>
              <a:gd name="connsiteX32" fmla="*/ 2381250 w 2576112"/>
              <a:gd name="connsiteY32" fmla="*/ 952500 h 2743200"/>
              <a:gd name="connsiteX33" fmla="*/ 2324100 w 2576112"/>
              <a:gd name="connsiteY33" fmla="*/ 942975 h 2743200"/>
              <a:gd name="connsiteX34" fmla="*/ 2371725 w 2576112"/>
              <a:gd name="connsiteY34" fmla="*/ 904875 h 2743200"/>
              <a:gd name="connsiteX35" fmla="*/ 2400300 w 2576112"/>
              <a:gd name="connsiteY35" fmla="*/ 895350 h 2743200"/>
              <a:gd name="connsiteX36" fmla="*/ 2428875 w 2576112"/>
              <a:gd name="connsiteY36" fmla="*/ 876300 h 2743200"/>
              <a:gd name="connsiteX37" fmla="*/ 2495550 w 2576112"/>
              <a:gd name="connsiteY37" fmla="*/ 800100 h 2743200"/>
              <a:gd name="connsiteX38" fmla="*/ 2495550 w 2576112"/>
              <a:gd name="connsiteY38" fmla="*/ 542925 h 2743200"/>
              <a:gd name="connsiteX39" fmla="*/ 2466975 w 2576112"/>
              <a:gd name="connsiteY39" fmla="*/ 514350 h 2743200"/>
              <a:gd name="connsiteX40" fmla="*/ 2438400 w 2576112"/>
              <a:gd name="connsiteY40" fmla="*/ 476250 h 2743200"/>
              <a:gd name="connsiteX41" fmla="*/ 2381250 w 2576112"/>
              <a:gd name="connsiteY41" fmla="*/ 428625 h 2743200"/>
              <a:gd name="connsiteX42" fmla="*/ 2324100 w 2576112"/>
              <a:gd name="connsiteY42" fmla="*/ 390525 h 2743200"/>
              <a:gd name="connsiteX43" fmla="*/ 2295525 w 2576112"/>
              <a:gd name="connsiteY43" fmla="*/ 371475 h 2743200"/>
              <a:gd name="connsiteX44" fmla="*/ 2266950 w 2576112"/>
              <a:gd name="connsiteY44" fmla="*/ 361950 h 2743200"/>
              <a:gd name="connsiteX45" fmla="*/ 2219325 w 2576112"/>
              <a:gd name="connsiteY45" fmla="*/ 342900 h 2743200"/>
              <a:gd name="connsiteX46" fmla="*/ 2000250 w 2576112"/>
              <a:gd name="connsiteY46" fmla="*/ 352425 h 2743200"/>
              <a:gd name="connsiteX47" fmla="*/ 1943100 w 2576112"/>
              <a:gd name="connsiteY47" fmla="*/ 371475 h 2743200"/>
              <a:gd name="connsiteX48" fmla="*/ 1914525 w 2576112"/>
              <a:gd name="connsiteY48" fmla="*/ 219075 h 2743200"/>
              <a:gd name="connsiteX49" fmla="*/ 1866900 w 2576112"/>
              <a:gd name="connsiteY49" fmla="*/ 123825 h 2743200"/>
              <a:gd name="connsiteX50" fmla="*/ 1838325 w 2576112"/>
              <a:gd name="connsiteY50" fmla="*/ 95250 h 2743200"/>
              <a:gd name="connsiteX51" fmla="*/ 1819275 w 2576112"/>
              <a:gd name="connsiteY51" fmla="*/ 47625 h 2743200"/>
              <a:gd name="connsiteX52" fmla="*/ 1762125 w 2576112"/>
              <a:gd name="connsiteY52" fmla="*/ 28575 h 2743200"/>
              <a:gd name="connsiteX53" fmla="*/ 1704975 w 2576112"/>
              <a:gd name="connsiteY53" fmla="*/ 0 h 2743200"/>
              <a:gd name="connsiteX54" fmla="*/ 1304925 w 2576112"/>
              <a:gd name="connsiteY54" fmla="*/ 19050 h 2743200"/>
              <a:gd name="connsiteX55" fmla="*/ 1238250 w 2576112"/>
              <a:gd name="connsiteY55" fmla="*/ 38100 h 2743200"/>
              <a:gd name="connsiteX56" fmla="*/ 1181100 w 2576112"/>
              <a:gd name="connsiteY56" fmla="*/ 76200 h 2743200"/>
              <a:gd name="connsiteX57" fmla="*/ 1143000 w 2576112"/>
              <a:gd name="connsiteY57" fmla="*/ 123825 h 2743200"/>
              <a:gd name="connsiteX58" fmla="*/ 1133475 w 2576112"/>
              <a:gd name="connsiteY58" fmla="*/ 161925 h 2743200"/>
              <a:gd name="connsiteX59" fmla="*/ 1114425 w 2576112"/>
              <a:gd name="connsiteY59" fmla="*/ 133350 h 2743200"/>
              <a:gd name="connsiteX60" fmla="*/ 1104900 w 2576112"/>
              <a:gd name="connsiteY60" fmla="*/ 85725 h 2743200"/>
              <a:gd name="connsiteX61" fmla="*/ 1009650 w 2576112"/>
              <a:gd name="connsiteY61" fmla="*/ 38100 h 2743200"/>
              <a:gd name="connsiteX62" fmla="*/ 981075 w 2576112"/>
              <a:gd name="connsiteY62" fmla="*/ 28575 h 2743200"/>
              <a:gd name="connsiteX63" fmla="*/ 742950 w 2576112"/>
              <a:gd name="connsiteY63" fmla="*/ 38100 h 2743200"/>
              <a:gd name="connsiteX64" fmla="*/ 676275 w 2576112"/>
              <a:gd name="connsiteY64" fmla="*/ 66675 h 2743200"/>
              <a:gd name="connsiteX65" fmla="*/ 647700 w 2576112"/>
              <a:gd name="connsiteY65" fmla="*/ 76200 h 2743200"/>
              <a:gd name="connsiteX66" fmla="*/ 628650 w 2576112"/>
              <a:gd name="connsiteY66" fmla="*/ 104775 h 2743200"/>
              <a:gd name="connsiteX67" fmla="*/ 600075 w 2576112"/>
              <a:gd name="connsiteY67" fmla="*/ 114300 h 2743200"/>
              <a:gd name="connsiteX68" fmla="*/ 571500 w 2576112"/>
              <a:gd name="connsiteY68" fmla="*/ 133350 h 2743200"/>
              <a:gd name="connsiteX69" fmla="*/ 523875 w 2576112"/>
              <a:gd name="connsiteY69" fmla="*/ 190500 h 2743200"/>
              <a:gd name="connsiteX70" fmla="*/ 514350 w 2576112"/>
              <a:gd name="connsiteY70" fmla="*/ 228600 h 2743200"/>
              <a:gd name="connsiteX71" fmla="*/ 523875 w 2576112"/>
              <a:gd name="connsiteY71" fmla="*/ 381000 h 2743200"/>
              <a:gd name="connsiteX72" fmla="*/ 495300 w 2576112"/>
              <a:gd name="connsiteY72" fmla="*/ 400050 h 2743200"/>
              <a:gd name="connsiteX73" fmla="*/ 228600 w 2576112"/>
              <a:gd name="connsiteY73" fmla="*/ 409575 h 2743200"/>
              <a:gd name="connsiteX74" fmla="*/ 180975 w 2576112"/>
              <a:gd name="connsiteY74" fmla="*/ 428625 h 2743200"/>
              <a:gd name="connsiteX75" fmla="*/ 142875 w 2576112"/>
              <a:gd name="connsiteY75" fmla="*/ 438150 h 2743200"/>
              <a:gd name="connsiteX76" fmla="*/ 114300 w 2576112"/>
              <a:gd name="connsiteY76" fmla="*/ 457200 h 2743200"/>
              <a:gd name="connsiteX77" fmla="*/ 76200 w 2576112"/>
              <a:gd name="connsiteY77" fmla="*/ 476250 h 2743200"/>
              <a:gd name="connsiteX78" fmla="*/ 38100 w 2576112"/>
              <a:gd name="connsiteY78" fmla="*/ 533400 h 2743200"/>
              <a:gd name="connsiteX79" fmla="*/ 0 w 2576112"/>
              <a:gd name="connsiteY79" fmla="*/ 600075 h 2743200"/>
              <a:gd name="connsiteX80" fmla="*/ 38100 w 2576112"/>
              <a:gd name="connsiteY80" fmla="*/ 800100 h 2743200"/>
              <a:gd name="connsiteX81" fmla="*/ 66675 w 2576112"/>
              <a:gd name="connsiteY81" fmla="*/ 819150 h 2743200"/>
              <a:gd name="connsiteX82" fmla="*/ 142875 w 2576112"/>
              <a:gd name="connsiteY82" fmla="*/ 838200 h 2743200"/>
              <a:gd name="connsiteX83" fmla="*/ 171450 w 2576112"/>
              <a:gd name="connsiteY83" fmla="*/ 857250 h 2743200"/>
              <a:gd name="connsiteX84" fmla="*/ 104775 w 2576112"/>
              <a:gd name="connsiteY84" fmla="*/ 942975 h 2743200"/>
              <a:gd name="connsiteX85" fmla="*/ 57150 w 2576112"/>
              <a:gd name="connsiteY85" fmla="*/ 1028700 h 2743200"/>
              <a:gd name="connsiteX86" fmla="*/ 28575 w 2576112"/>
              <a:gd name="connsiteY86" fmla="*/ 1095375 h 2743200"/>
              <a:gd name="connsiteX87" fmla="*/ 57150 w 2576112"/>
              <a:gd name="connsiteY87" fmla="*/ 1352550 h 2743200"/>
              <a:gd name="connsiteX88" fmla="*/ 76200 w 2576112"/>
              <a:gd name="connsiteY88" fmla="*/ 1381125 h 2743200"/>
              <a:gd name="connsiteX89" fmla="*/ 95250 w 2576112"/>
              <a:gd name="connsiteY89" fmla="*/ 1419225 h 2743200"/>
              <a:gd name="connsiteX90" fmla="*/ 219075 w 2576112"/>
              <a:gd name="connsiteY90" fmla="*/ 1495425 h 2743200"/>
              <a:gd name="connsiteX91" fmla="*/ 257175 w 2576112"/>
              <a:gd name="connsiteY91" fmla="*/ 1504950 h 2743200"/>
              <a:gd name="connsiteX92" fmla="*/ 285750 w 2576112"/>
              <a:gd name="connsiteY92" fmla="*/ 1514475 h 2743200"/>
              <a:gd name="connsiteX93" fmla="*/ 447675 w 2576112"/>
              <a:gd name="connsiteY93" fmla="*/ 1533525 h 2743200"/>
              <a:gd name="connsiteX94" fmla="*/ 457200 w 2576112"/>
              <a:gd name="connsiteY94" fmla="*/ 1724025 h 2743200"/>
              <a:gd name="connsiteX95" fmla="*/ 466725 w 2576112"/>
              <a:gd name="connsiteY95" fmla="*/ 1752600 h 2743200"/>
              <a:gd name="connsiteX96" fmla="*/ 501650 w 2576112"/>
              <a:gd name="connsiteY96" fmla="*/ 1797050 h 2743200"/>
              <a:gd name="connsiteX97" fmla="*/ 523875 w 2576112"/>
              <a:gd name="connsiteY97" fmla="*/ 1828800 h 2743200"/>
              <a:gd name="connsiteX98" fmla="*/ 552450 w 2576112"/>
              <a:gd name="connsiteY98" fmla="*/ 1838325 h 2743200"/>
              <a:gd name="connsiteX99" fmla="*/ 600075 w 2576112"/>
              <a:gd name="connsiteY99" fmla="*/ 1866900 h 2743200"/>
              <a:gd name="connsiteX100" fmla="*/ 695325 w 2576112"/>
              <a:gd name="connsiteY100" fmla="*/ 1895475 h 2743200"/>
              <a:gd name="connsiteX101" fmla="*/ 962025 w 2576112"/>
              <a:gd name="connsiteY101" fmla="*/ 1885950 h 2743200"/>
              <a:gd name="connsiteX102" fmla="*/ 990600 w 2576112"/>
              <a:gd name="connsiteY102" fmla="*/ 1876425 h 2743200"/>
              <a:gd name="connsiteX103" fmla="*/ 1019175 w 2576112"/>
              <a:gd name="connsiteY103" fmla="*/ 1857375 h 2743200"/>
              <a:gd name="connsiteX104" fmla="*/ 1047750 w 2576112"/>
              <a:gd name="connsiteY104" fmla="*/ 1828800 h 2743200"/>
              <a:gd name="connsiteX105" fmla="*/ 1066800 w 2576112"/>
              <a:gd name="connsiteY105" fmla="*/ 1714500 h 2743200"/>
              <a:gd name="connsiteX106" fmla="*/ 1057275 w 2576112"/>
              <a:gd name="connsiteY106" fmla="*/ 1647825 h 2743200"/>
              <a:gd name="connsiteX0" fmla="*/ 1057275 w 2576112"/>
              <a:gd name="connsiteY0" fmla="*/ 1647825 h 2743200"/>
              <a:gd name="connsiteX1" fmla="*/ 1047750 w 2576112"/>
              <a:gd name="connsiteY1" fmla="*/ 2743200 h 2743200"/>
              <a:gd name="connsiteX2" fmla="*/ 1638300 w 2576112"/>
              <a:gd name="connsiteY2" fmla="*/ 2743200 h 2743200"/>
              <a:gd name="connsiteX3" fmla="*/ 1609725 w 2576112"/>
              <a:gd name="connsiteY3" fmla="*/ 1657350 h 2743200"/>
              <a:gd name="connsiteX4" fmla="*/ 1609725 w 2576112"/>
              <a:gd name="connsiteY4" fmla="*/ 1657350 h 2743200"/>
              <a:gd name="connsiteX5" fmla="*/ 1628775 w 2576112"/>
              <a:gd name="connsiteY5" fmla="*/ 1800225 h 2743200"/>
              <a:gd name="connsiteX6" fmla="*/ 1647825 w 2576112"/>
              <a:gd name="connsiteY6" fmla="*/ 1828800 h 2743200"/>
              <a:gd name="connsiteX7" fmla="*/ 1714500 w 2576112"/>
              <a:gd name="connsiteY7" fmla="*/ 1876425 h 2743200"/>
              <a:gd name="connsiteX8" fmla="*/ 1733550 w 2576112"/>
              <a:gd name="connsiteY8" fmla="*/ 1905000 h 2743200"/>
              <a:gd name="connsiteX9" fmla="*/ 1800225 w 2576112"/>
              <a:gd name="connsiteY9" fmla="*/ 1924050 h 2743200"/>
              <a:gd name="connsiteX10" fmla="*/ 1828800 w 2576112"/>
              <a:gd name="connsiteY10" fmla="*/ 1933575 h 2743200"/>
              <a:gd name="connsiteX11" fmla="*/ 1876425 w 2576112"/>
              <a:gd name="connsiteY11" fmla="*/ 1943100 h 2743200"/>
              <a:gd name="connsiteX12" fmla="*/ 1924050 w 2576112"/>
              <a:gd name="connsiteY12" fmla="*/ 1962150 h 2743200"/>
              <a:gd name="connsiteX13" fmla="*/ 2162175 w 2576112"/>
              <a:gd name="connsiteY13" fmla="*/ 1943100 h 2743200"/>
              <a:gd name="connsiteX14" fmla="*/ 2200275 w 2576112"/>
              <a:gd name="connsiteY14" fmla="*/ 1924050 h 2743200"/>
              <a:gd name="connsiteX15" fmla="*/ 2228850 w 2576112"/>
              <a:gd name="connsiteY15" fmla="*/ 1885950 h 2743200"/>
              <a:gd name="connsiteX16" fmla="*/ 2238375 w 2576112"/>
              <a:gd name="connsiteY16" fmla="*/ 1847850 h 2743200"/>
              <a:gd name="connsiteX17" fmla="*/ 2266950 w 2576112"/>
              <a:gd name="connsiteY17" fmla="*/ 1828800 h 2743200"/>
              <a:gd name="connsiteX18" fmla="*/ 2276475 w 2576112"/>
              <a:gd name="connsiteY18" fmla="*/ 1790700 h 2743200"/>
              <a:gd name="connsiteX19" fmla="*/ 2257425 w 2576112"/>
              <a:gd name="connsiteY19" fmla="*/ 1600200 h 2743200"/>
              <a:gd name="connsiteX20" fmla="*/ 2228850 w 2576112"/>
              <a:gd name="connsiteY20" fmla="*/ 1533525 h 2743200"/>
              <a:gd name="connsiteX21" fmla="*/ 2286000 w 2576112"/>
              <a:gd name="connsiteY21" fmla="*/ 1524000 h 2743200"/>
              <a:gd name="connsiteX22" fmla="*/ 2324100 w 2576112"/>
              <a:gd name="connsiteY22" fmla="*/ 1504950 h 2743200"/>
              <a:gd name="connsiteX23" fmla="*/ 2381250 w 2576112"/>
              <a:gd name="connsiteY23" fmla="*/ 1485900 h 2743200"/>
              <a:gd name="connsiteX24" fmla="*/ 2447925 w 2576112"/>
              <a:gd name="connsiteY24" fmla="*/ 1457325 h 2743200"/>
              <a:gd name="connsiteX25" fmla="*/ 2486025 w 2576112"/>
              <a:gd name="connsiteY25" fmla="*/ 1419225 h 2743200"/>
              <a:gd name="connsiteX26" fmla="*/ 2552700 w 2576112"/>
              <a:gd name="connsiteY26" fmla="*/ 1343025 h 2743200"/>
              <a:gd name="connsiteX27" fmla="*/ 2562225 w 2576112"/>
              <a:gd name="connsiteY27" fmla="*/ 1104900 h 2743200"/>
              <a:gd name="connsiteX28" fmla="*/ 2543175 w 2576112"/>
              <a:gd name="connsiteY28" fmla="*/ 1076325 h 2743200"/>
              <a:gd name="connsiteX29" fmla="*/ 2505075 w 2576112"/>
              <a:gd name="connsiteY29" fmla="*/ 1028700 h 2743200"/>
              <a:gd name="connsiteX30" fmla="*/ 2476500 w 2576112"/>
              <a:gd name="connsiteY30" fmla="*/ 1000125 h 2743200"/>
              <a:gd name="connsiteX31" fmla="*/ 2447925 w 2576112"/>
              <a:gd name="connsiteY31" fmla="*/ 981075 h 2743200"/>
              <a:gd name="connsiteX32" fmla="*/ 2381250 w 2576112"/>
              <a:gd name="connsiteY32" fmla="*/ 952500 h 2743200"/>
              <a:gd name="connsiteX33" fmla="*/ 2324100 w 2576112"/>
              <a:gd name="connsiteY33" fmla="*/ 942975 h 2743200"/>
              <a:gd name="connsiteX34" fmla="*/ 2371725 w 2576112"/>
              <a:gd name="connsiteY34" fmla="*/ 904875 h 2743200"/>
              <a:gd name="connsiteX35" fmla="*/ 2400300 w 2576112"/>
              <a:gd name="connsiteY35" fmla="*/ 895350 h 2743200"/>
              <a:gd name="connsiteX36" fmla="*/ 2428875 w 2576112"/>
              <a:gd name="connsiteY36" fmla="*/ 876300 h 2743200"/>
              <a:gd name="connsiteX37" fmla="*/ 2495550 w 2576112"/>
              <a:gd name="connsiteY37" fmla="*/ 800100 h 2743200"/>
              <a:gd name="connsiteX38" fmla="*/ 2495550 w 2576112"/>
              <a:gd name="connsiteY38" fmla="*/ 542925 h 2743200"/>
              <a:gd name="connsiteX39" fmla="*/ 2466975 w 2576112"/>
              <a:gd name="connsiteY39" fmla="*/ 514350 h 2743200"/>
              <a:gd name="connsiteX40" fmla="*/ 2438400 w 2576112"/>
              <a:gd name="connsiteY40" fmla="*/ 476250 h 2743200"/>
              <a:gd name="connsiteX41" fmla="*/ 2381250 w 2576112"/>
              <a:gd name="connsiteY41" fmla="*/ 428625 h 2743200"/>
              <a:gd name="connsiteX42" fmla="*/ 2324100 w 2576112"/>
              <a:gd name="connsiteY42" fmla="*/ 390525 h 2743200"/>
              <a:gd name="connsiteX43" fmla="*/ 2295525 w 2576112"/>
              <a:gd name="connsiteY43" fmla="*/ 371475 h 2743200"/>
              <a:gd name="connsiteX44" fmla="*/ 2266950 w 2576112"/>
              <a:gd name="connsiteY44" fmla="*/ 361950 h 2743200"/>
              <a:gd name="connsiteX45" fmla="*/ 2219325 w 2576112"/>
              <a:gd name="connsiteY45" fmla="*/ 342900 h 2743200"/>
              <a:gd name="connsiteX46" fmla="*/ 2000250 w 2576112"/>
              <a:gd name="connsiteY46" fmla="*/ 352425 h 2743200"/>
              <a:gd name="connsiteX47" fmla="*/ 1943100 w 2576112"/>
              <a:gd name="connsiteY47" fmla="*/ 371475 h 2743200"/>
              <a:gd name="connsiteX48" fmla="*/ 1914525 w 2576112"/>
              <a:gd name="connsiteY48" fmla="*/ 219075 h 2743200"/>
              <a:gd name="connsiteX49" fmla="*/ 1866900 w 2576112"/>
              <a:gd name="connsiteY49" fmla="*/ 123825 h 2743200"/>
              <a:gd name="connsiteX50" fmla="*/ 1838325 w 2576112"/>
              <a:gd name="connsiteY50" fmla="*/ 95250 h 2743200"/>
              <a:gd name="connsiteX51" fmla="*/ 1819275 w 2576112"/>
              <a:gd name="connsiteY51" fmla="*/ 47625 h 2743200"/>
              <a:gd name="connsiteX52" fmla="*/ 1762125 w 2576112"/>
              <a:gd name="connsiteY52" fmla="*/ 28575 h 2743200"/>
              <a:gd name="connsiteX53" fmla="*/ 1704975 w 2576112"/>
              <a:gd name="connsiteY53" fmla="*/ 0 h 2743200"/>
              <a:gd name="connsiteX54" fmla="*/ 1304925 w 2576112"/>
              <a:gd name="connsiteY54" fmla="*/ 19050 h 2743200"/>
              <a:gd name="connsiteX55" fmla="*/ 1238250 w 2576112"/>
              <a:gd name="connsiteY55" fmla="*/ 38100 h 2743200"/>
              <a:gd name="connsiteX56" fmla="*/ 1181100 w 2576112"/>
              <a:gd name="connsiteY56" fmla="*/ 76200 h 2743200"/>
              <a:gd name="connsiteX57" fmla="*/ 1143000 w 2576112"/>
              <a:gd name="connsiteY57" fmla="*/ 123825 h 2743200"/>
              <a:gd name="connsiteX58" fmla="*/ 1133475 w 2576112"/>
              <a:gd name="connsiteY58" fmla="*/ 161925 h 2743200"/>
              <a:gd name="connsiteX59" fmla="*/ 1114425 w 2576112"/>
              <a:gd name="connsiteY59" fmla="*/ 133350 h 2743200"/>
              <a:gd name="connsiteX60" fmla="*/ 1104900 w 2576112"/>
              <a:gd name="connsiteY60" fmla="*/ 85725 h 2743200"/>
              <a:gd name="connsiteX61" fmla="*/ 1009650 w 2576112"/>
              <a:gd name="connsiteY61" fmla="*/ 38100 h 2743200"/>
              <a:gd name="connsiteX62" fmla="*/ 981075 w 2576112"/>
              <a:gd name="connsiteY62" fmla="*/ 28575 h 2743200"/>
              <a:gd name="connsiteX63" fmla="*/ 742950 w 2576112"/>
              <a:gd name="connsiteY63" fmla="*/ 38100 h 2743200"/>
              <a:gd name="connsiteX64" fmla="*/ 676275 w 2576112"/>
              <a:gd name="connsiteY64" fmla="*/ 66675 h 2743200"/>
              <a:gd name="connsiteX65" fmla="*/ 647700 w 2576112"/>
              <a:gd name="connsiteY65" fmla="*/ 76200 h 2743200"/>
              <a:gd name="connsiteX66" fmla="*/ 628650 w 2576112"/>
              <a:gd name="connsiteY66" fmla="*/ 104775 h 2743200"/>
              <a:gd name="connsiteX67" fmla="*/ 600075 w 2576112"/>
              <a:gd name="connsiteY67" fmla="*/ 114300 h 2743200"/>
              <a:gd name="connsiteX68" fmla="*/ 571500 w 2576112"/>
              <a:gd name="connsiteY68" fmla="*/ 133350 h 2743200"/>
              <a:gd name="connsiteX69" fmla="*/ 523875 w 2576112"/>
              <a:gd name="connsiteY69" fmla="*/ 190500 h 2743200"/>
              <a:gd name="connsiteX70" fmla="*/ 514350 w 2576112"/>
              <a:gd name="connsiteY70" fmla="*/ 228600 h 2743200"/>
              <a:gd name="connsiteX71" fmla="*/ 523875 w 2576112"/>
              <a:gd name="connsiteY71" fmla="*/ 381000 h 2743200"/>
              <a:gd name="connsiteX72" fmla="*/ 495300 w 2576112"/>
              <a:gd name="connsiteY72" fmla="*/ 400050 h 2743200"/>
              <a:gd name="connsiteX73" fmla="*/ 228600 w 2576112"/>
              <a:gd name="connsiteY73" fmla="*/ 409575 h 2743200"/>
              <a:gd name="connsiteX74" fmla="*/ 180975 w 2576112"/>
              <a:gd name="connsiteY74" fmla="*/ 428625 h 2743200"/>
              <a:gd name="connsiteX75" fmla="*/ 142875 w 2576112"/>
              <a:gd name="connsiteY75" fmla="*/ 438150 h 2743200"/>
              <a:gd name="connsiteX76" fmla="*/ 114300 w 2576112"/>
              <a:gd name="connsiteY76" fmla="*/ 457200 h 2743200"/>
              <a:gd name="connsiteX77" fmla="*/ 76200 w 2576112"/>
              <a:gd name="connsiteY77" fmla="*/ 476250 h 2743200"/>
              <a:gd name="connsiteX78" fmla="*/ 38100 w 2576112"/>
              <a:gd name="connsiteY78" fmla="*/ 533400 h 2743200"/>
              <a:gd name="connsiteX79" fmla="*/ 0 w 2576112"/>
              <a:gd name="connsiteY79" fmla="*/ 600075 h 2743200"/>
              <a:gd name="connsiteX80" fmla="*/ 38100 w 2576112"/>
              <a:gd name="connsiteY80" fmla="*/ 800100 h 2743200"/>
              <a:gd name="connsiteX81" fmla="*/ 66675 w 2576112"/>
              <a:gd name="connsiteY81" fmla="*/ 819150 h 2743200"/>
              <a:gd name="connsiteX82" fmla="*/ 142875 w 2576112"/>
              <a:gd name="connsiteY82" fmla="*/ 838200 h 2743200"/>
              <a:gd name="connsiteX83" fmla="*/ 171450 w 2576112"/>
              <a:gd name="connsiteY83" fmla="*/ 857250 h 2743200"/>
              <a:gd name="connsiteX84" fmla="*/ 104775 w 2576112"/>
              <a:gd name="connsiteY84" fmla="*/ 942975 h 2743200"/>
              <a:gd name="connsiteX85" fmla="*/ 57150 w 2576112"/>
              <a:gd name="connsiteY85" fmla="*/ 1028700 h 2743200"/>
              <a:gd name="connsiteX86" fmla="*/ 28575 w 2576112"/>
              <a:gd name="connsiteY86" fmla="*/ 1095375 h 2743200"/>
              <a:gd name="connsiteX87" fmla="*/ 57150 w 2576112"/>
              <a:gd name="connsiteY87" fmla="*/ 1352550 h 2743200"/>
              <a:gd name="connsiteX88" fmla="*/ 76200 w 2576112"/>
              <a:gd name="connsiteY88" fmla="*/ 1381125 h 2743200"/>
              <a:gd name="connsiteX89" fmla="*/ 95250 w 2576112"/>
              <a:gd name="connsiteY89" fmla="*/ 1419225 h 2743200"/>
              <a:gd name="connsiteX90" fmla="*/ 142875 w 2576112"/>
              <a:gd name="connsiteY90" fmla="*/ 1473200 h 2743200"/>
              <a:gd name="connsiteX91" fmla="*/ 219075 w 2576112"/>
              <a:gd name="connsiteY91" fmla="*/ 1495425 h 2743200"/>
              <a:gd name="connsiteX92" fmla="*/ 257175 w 2576112"/>
              <a:gd name="connsiteY92" fmla="*/ 1504950 h 2743200"/>
              <a:gd name="connsiteX93" fmla="*/ 285750 w 2576112"/>
              <a:gd name="connsiteY93" fmla="*/ 1514475 h 2743200"/>
              <a:gd name="connsiteX94" fmla="*/ 447675 w 2576112"/>
              <a:gd name="connsiteY94" fmla="*/ 1533525 h 2743200"/>
              <a:gd name="connsiteX95" fmla="*/ 457200 w 2576112"/>
              <a:gd name="connsiteY95" fmla="*/ 1724025 h 2743200"/>
              <a:gd name="connsiteX96" fmla="*/ 466725 w 2576112"/>
              <a:gd name="connsiteY96" fmla="*/ 1752600 h 2743200"/>
              <a:gd name="connsiteX97" fmla="*/ 501650 w 2576112"/>
              <a:gd name="connsiteY97" fmla="*/ 1797050 h 2743200"/>
              <a:gd name="connsiteX98" fmla="*/ 523875 w 2576112"/>
              <a:gd name="connsiteY98" fmla="*/ 1828800 h 2743200"/>
              <a:gd name="connsiteX99" fmla="*/ 552450 w 2576112"/>
              <a:gd name="connsiteY99" fmla="*/ 1838325 h 2743200"/>
              <a:gd name="connsiteX100" fmla="*/ 600075 w 2576112"/>
              <a:gd name="connsiteY100" fmla="*/ 1866900 h 2743200"/>
              <a:gd name="connsiteX101" fmla="*/ 695325 w 2576112"/>
              <a:gd name="connsiteY101" fmla="*/ 1895475 h 2743200"/>
              <a:gd name="connsiteX102" fmla="*/ 962025 w 2576112"/>
              <a:gd name="connsiteY102" fmla="*/ 1885950 h 2743200"/>
              <a:gd name="connsiteX103" fmla="*/ 990600 w 2576112"/>
              <a:gd name="connsiteY103" fmla="*/ 1876425 h 2743200"/>
              <a:gd name="connsiteX104" fmla="*/ 1019175 w 2576112"/>
              <a:gd name="connsiteY104" fmla="*/ 1857375 h 2743200"/>
              <a:gd name="connsiteX105" fmla="*/ 1047750 w 2576112"/>
              <a:gd name="connsiteY105" fmla="*/ 1828800 h 2743200"/>
              <a:gd name="connsiteX106" fmla="*/ 1066800 w 2576112"/>
              <a:gd name="connsiteY106" fmla="*/ 1714500 h 2743200"/>
              <a:gd name="connsiteX107" fmla="*/ 1057275 w 2576112"/>
              <a:gd name="connsiteY107" fmla="*/ 1647825 h 2743200"/>
              <a:gd name="connsiteX0" fmla="*/ 1057275 w 2576112"/>
              <a:gd name="connsiteY0" fmla="*/ 1647825 h 2743200"/>
              <a:gd name="connsiteX1" fmla="*/ 1047750 w 2576112"/>
              <a:gd name="connsiteY1" fmla="*/ 2743200 h 2743200"/>
              <a:gd name="connsiteX2" fmla="*/ 1638300 w 2576112"/>
              <a:gd name="connsiteY2" fmla="*/ 2743200 h 2743200"/>
              <a:gd name="connsiteX3" fmla="*/ 1609725 w 2576112"/>
              <a:gd name="connsiteY3" fmla="*/ 1657350 h 2743200"/>
              <a:gd name="connsiteX4" fmla="*/ 1609725 w 2576112"/>
              <a:gd name="connsiteY4" fmla="*/ 1657350 h 2743200"/>
              <a:gd name="connsiteX5" fmla="*/ 1628775 w 2576112"/>
              <a:gd name="connsiteY5" fmla="*/ 1800225 h 2743200"/>
              <a:gd name="connsiteX6" fmla="*/ 1647825 w 2576112"/>
              <a:gd name="connsiteY6" fmla="*/ 1828800 h 2743200"/>
              <a:gd name="connsiteX7" fmla="*/ 1714500 w 2576112"/>
              <a:gd name="connsiteY7" fmla="*/ 1876425 h 2743200"/>
              <a:gd name="connsiteX8" fmla="*/ 1733550 w 2576112"/>
              <a:gd name="connsiteY8" fmla="*/ 1905000 h 2743200"/>
              <a:gd name="connsiteX9" fmla="*/ 1800225 w 2576112"/>
              <a:gd name="connsiteY9" fmla="*/ 1924050 h 2743200"/>
              <a:gd name="connsiteX10" fmla="*/ 1828800 w 2576112"/>
              <a:gd name="connsiteY10" fmla="*/ 1933575 h 2743200"/>
              <a:gd name="connsiteX11" fmla="*/ 1876425 w 2576112"/>
              <a:gd name="connsiteY11" fmla="*/ 1943100 h 2743200"/>
              <a:gd name="connsiteX12" fmla="*/ 1924050 w 2576112"/>
              <a:gd name="connsiteY12" fmla="*/ 1962150 h 2743200"/>
              <a:gd name="connsiteX13" fmla="*/ 2162175 w 2576112"/>
              <a:gd name="connsiteY13" fmla="*/ 1943100 h 2743200"/>
              <a:gd name="connsiteX14" fmla="*/ 2200275 w 2576112"/>
              <a:gd name="connsiteY14" fmla="*/ 1924050 h 2743200"/>
              <a:gd name="connsiteX15" fmla="*/ 2228850 w 2576112"/>
              <a:gd name="connsiteY15" fmla="*/ 1885950 h 2743200"/>
              <a:gd name="connsiteX16" fmla="*/ 2266950 w 2576112"/>
              <a:gd name="connsiteY16" fmla="*/ 1828800 h 2743200"/>
              <a:gd name="connsiteX17" fmla="*/ 2276475 w 2576112"/>
              <a:gd name="connsiteY17" fmla="*/ 1790700 h 2743200"/>
              <a:gd name="connsiteX18" fmla="*/ 2257425 w 2576112"/>
              <a:gd name="connsiteY18" fmla="*/ 1600200 h 2743200"/>
              <a:gd name="connsiteX19" fmla="*/ 2228850 w 2576112"/>
              <a:gd name="connsiteY19" fmla="*/ 1533525 h 2743200"/>
              <a:gd name="connsiteX20" fmla="*/ 2286000 w 2576112"/>
              <a:gd name="connsiteY20" fmla="*/ 1524000 h 2743200"/>
              <a:gd name="connsiteX21" fmla="*/ 2324100 w 2576112"/>
              <a:gd name="connsiteY21" fmla="*/ 1504950 h 2743200"/>
              <a:gd name="connsiteX22" fmla="*/ 2381250 w 2576112"/>
              <a:gd name="connsiteY22" fmla="*/ 1485900 h 2743200"/>
              <a:gd name="connsiteX23" fmla="*/ 2447925 w 2576112"/>
              <a:gd name="connsiteY23" fmla="*/ 1457325 h 2743200"/>
              <a:gd name="connsiteX24" fmla="*/ 2486025 w 2576112"/>
              <a:gd name="connsiteY24" fmla="*/ 1419225 h 2743200"/>
              <a:gd name="connsiteX25" fmla="*/ 2552700 w 2576112"/>
              <a:gd name="connsiteY25" fmla="*/ 1343025 h 2743200"/>
              <a:gd name="connsiteX26" fmla="*/ 2562225 w 2576112"/>
              <a:gd name="connsiteY26" fmla="*/ 1104900 h 2743200"/>
              <a:gd name="connsiteX27" fmla="*/ 2543175 w 2576112"/>
              <a:gd name="connsiteY27" fmla="*/ 1076325 h 2743200"/>
              <a:gd name="connsiteX28" fmla="*/ 2505075 w 2576112"/>
              <a:gd name="connsiteY28" fmla="*/ 1028700 h 2743200"/>
              <a:gd name="connsiteX29" fmla="*/ 2476500 w 2576112"/>
              <a:gd name="connsiteY29" fmla="*/ 1000125 h 2743200"/>
              <a:gd name="connsiteX30" fmla="*/ 2447925 w 2576112"/>
              <a:gd name="connsiteY30" fmla="*/ 981075 h 2743200"/>
              <a:gd name="connsiteX31" fmla="*/ 2381250 w 2576112"/>
              <a:gd name="connsiteY31" fmla="*/ 952500 h 2743200"/>
              <a:gd name="connsiteX32" fmla="*/ 2324100 w 2576112"/>
              <a:gd name="connsiteY32" fmla="*/ 942975 h 2743200"/>
              <a:gd name="connsiteX33" fmla="*/ 2371725 w 2576112"/>
              <a:gd name="connsiteY33" fmla="*/ 904875 h 2743200"/>
              <a:gd name="connsiteX34" fmla="*/ 2400300 w 2576112"/>
              <a:gd name="connsiteY34" fmla="*/ 895350 h 2743200"/>
              <a:gd name="connsiteX35" fmla="*/ 2428875 w 2576112"/>
              <a:gd name="connsiteY35" fmla="*/ 876300 h 2743200"/>
              <a:gd name="connsiteX36" fmla="*/ 2495550 w 2576112"/>
              <a:gd name="connsiteY36" fmla="*/ 800100 h 2743200"/>
              <a:gd name="connsiteX37" fmla="*/ 2495550 w 2576112"/>
              <a:gd name="connsiteY37" fmla="*/ 542925 h 2743200"/>
              <a:gd name="connsiteX38" fmla="*/ 2466975 w 2576112"/>
              <a:gd name="connsiteY38" fmla="*/ 514350 h 2743200"/>
              <a:gd name="connsiteX39" fmla="*/ 2438400 w 2576112"/>
              <a:gd name="connsiteY39" fmla="*/ 476250 h 2743200"/>
              <a:gd name="connsiteX40" fmla="*/ 2381250 w 2576112"/>
              <a:gd name="connsiteY40" fmla="*/ 428625 h 2743200"/>
              <a:gd name="connsiteX41" fmla="*/ 2324100 w 2576112"/>
              <a:gd name="connsiteY41" fmla="*/ 390525 h 2743200"/>
              <a:gd name="connsiteX42" fmla="*/ 2295525 w 2576112"/>
              <a:gd name="connsiteY42" fmla="*/ 371475 h 2743200"/>
              <a:gd name="connsiteX43" fmla="*/ 2266950 w 2576112"/>
              <a:gd name="connsiteY43" fmla="*/ 361950 h 2743200"/>
              <a:gd name="connsiteX44" fmla="*/ 2219325 w 2576112"/>
              <a:gd name="connsiteY44" fmla="*/ 342900 h 2743200"/>
              <a:gd name="connsiteX45" fmla="*/ 2000250 w 2576112"/>
              <a:gd name="connsiteY45" fmla="*/ 352425 h 2743200"/>
              <a:gd name="connsiteX46" fmla="*/ 1943100 w 2576112"/>
              <a:gd name="connsiteY46" fmla="*/ 371475 h 2743200"/>
              <a:gd name="connsiteX47" fmla="*/ 1914525 w 2576112"/>
              <a:gd name="connsiteY47" fmla="*/ 219075 h 2743200"/>
              <a:gd name="connsiteX48" fmla="*/ 1866900 w 2576112"/>
              <a:gd name="connsiteY48" fmla="*/ 123825 h 2743200"/>
              <a:gd name="connsiteX49" fmla="*/ 1838325 w 2576112"/>
              <a:gd name="connsiteY49" fmla="*/ 95250 h 2743200"/>
              <a:gd name="connsiteX50" fmla="*/ 1819275 w 2576112"/>
              <a:gd name="connsiteY50" fmla="*/ 47625 h 2743200"/>
              <a:gd name="connsiteX51" fmla="*/ 1762125 w 2576112"/>
              <a:gd name="connsiteY51" fmla="*/ 28575 h 2743200"/>
              <a:gd name="connsiteX52" fmla="*/ 1704975 w 2576112"/>
              <a:gd name="connsiteY52" fmla="*/ 0 h 2743200"/>
              <a:gd name="connsiteX53" fmla="*/ 1304925 w 2576112"/>
              <a:gd name="connsiteY53" fmla="*/ 19050 h 2743200"/>
              <a:gd name="connsiteX54" fmla="*/ 1238250 w 2576112"/>
              <a:gd name="connsiteY54" fmla="*/ 38100 h 2743200"/>
              <a:gd name="connsiteX55" fmla="*/ 1181100 w 2576112"/>
              <a:gd name="connsiteY55" fmla="*/ 76200 h 2743200"/>
              <a:gd name="connsiteX56" fmla="*/ 1143000 w 2576112"/>
              <a:gd name="connsiteY56" fmla="*/ 123825 h 2743200"/>
              <a:gd name="connsiteX57" fmla="*/ 1133475 w 2576112"/>
              <a:gd name="connsiteY57" fmla="*/ 161925 h 2743200"/>
              <a:gd name="connsiteX58" fmla="*/ 1114425 w 2576112"/>
              <a:gd name="connsiteY58" fmla="*/ 133350 h 2743200"/>
              <a:gd name="connsiteX59" fmla="*/ 1104900 w 2576112"/>
              <a:gd name="connsiteY59" fmla="*/ 85725 h 2743200"/>
              <a:gd name="connsiteX60" fmla="*/ 1009650 w 2576112"/>
              <a:gd name="connsiteY60" fmla="*/ 38100 h 2743200"/>
              <a:gd name="connsiteX61" fmla="*/ 981075 w 2576112"/>
              <a:gd name="connsiteY61" fmla="*/ 28575 h 2743200"/>
              <a:gd name="connsiteX62" fmla="*/ 742950 w 2576112"/>
              <a:gd name="connsiteY62" fmla="*/ 38100 h 2743200"/>
              <a:gd name="connsiteX63" fmla="*/ 676275 w 2576112"/>
              <a:gd name="connsiteY63" fmla="*/ 66675 h 2743200"/>
              <a:gd name="connsiteX64" fmla="*/ 647700 w 2576112"/>
              <a:gd name="connsiteY64" fmla="*/ 76200 h 2743200"/>
              <a:gd name="connsiteX65" fmla="*/ 628650 w 2576112"/>
              <a:gd name="connsiteY65" fmla="*/ 104775 h 2743200"/>
              <a:gd name="connsiteX66" fmla="*/ 600075 w 2576112"/>
              <a:gd name="connsiteY66" fmla="*/ 114300 h 2743200"/>
              <a:gd name="connsiteX67" fmla="*/ 571500 w 2576112"/>
              <a:gd name="connsiteY67" fmla="*/ 133350 h 2743200"/>
              <a:gd name="connsiteX68" fmla="*/ 523875 w 2576112"/>
              <a:gd name="connsiteY68" fmla="*/ 190500 h 2743200"/>
              <a:gd name="connsiteX69" fmla="*/ 514350 w 2576112"/>
              <a:gd name="connsiteY69" fmla="*/ 228600 h 2743200"/>
              <a:gd name="connsiteX70" fmla="*/ 523875 w 2576112"/>
              <a:gd name="connsiteY70" fmla="*/ 381000 h 2743200"/>
              <a:gd name="connsiteX71" fmla="*/ 495300 w 2576112"/>
              <a:gd name="connsiteY71" fmla="*/ 400050 h 2743200"/>
              <a:gd name="connsiteX72" fmla="*/ 228600 w 2576112"/>
              <a:gd name="connsiteY72" fmla="*/ 409575 h 2743200"/>
              <a:gd name="connsiteX73" fmla="*/ 180975 w 2576112"/>
              <a:gd name="connsiteY73" fmla="*/ 428625 h 2743200"/>
              <a:gd name="connsiteX74" fmla="*/ 142875 w 2576112"/>
              <a:gd name="connsiteY74" fmla="*/ 438150 h 2743200"/>
              <a:gd name="connsiteX75" fmla="*/ 114300 w 2576112"/>
              <a:gd name="connsiteY75" fmla="*/ 457200 h 2743200"/>
              <a:gd name="connsiteX76" fmla="*/ 76200 w 2576112"/>
              <a:gd name="connsiteY76" fmla="*/ 476250 h 2743200"/>
              <a:gd name="connsiteX77" fmla="*/ 38100 w 2576112"/>
              <a:gd name="connsiteY77" fmla="*/ 533400 h 2743200"/>
              <a:gd name="connsiteX78" fmla="*/ 0 w 2576112"/>
              <a:gd name="connsiteY78" fmla="*/ 600075 h 2743200"/>
              <a:gd name="connsiteX79" fmla="*/ 38100 w 2576112"/>
              <a:gd name="connsiteY79" fmla="*/ 800100 h 2743200"/>
              <a:gd name="connsiteX80" fmla="*/ 66675 w 2576112"/>
              <a:gd name="connsiteY80" fmla="*/ 819150 h 2743200"/>
              <a:gd name="connsiteX81" fmla="*/ 142875 w 2576112"/>
              <a:gd name="connsiteY81" fmla="*/ 838200 h 2743200"/>
              <a:gd name="connsiteX82" fmla="*/ 171450 w 2576112"/>
              <a:gd name="connsiteY82" fmla="*/ 857250 h 2743200"/>
              <a:gd name="connsiteX83" fmla="*/ 104775 w 2576112"/>
              <a:gd name="connsiteY83" fmla="*/ 942975 h 2743200"/>
              <a:gd name="connsiteX84" fmla="*/ 57150 w 2576112"/>
              <a:gd name="connsiteY84" fmla="*/ 1028700 h 2743200"/>
              <a:gd name="connsiteX85" fmla="*/ 28575 w 2576112"/>
              <a:gd name="connsiteY85" fmla="*/ 1095375 h 2743200"/>
              <a:gd name="connsiteX86" fmla="*/ 57150 w 2576112"/>
              <a:gd name="connsiteY86" fmla="*/ 1352550 h 2743200"/>
              <a:gd name="connsiteX87" fmla="*/ 76200 w 2576112"/>
              <a:gd name="connsiteY87" fmla="*/ 1381125 h 2743200"/>
              <a:gd name="connsiteX88" fmla="*/ 95250 w 2576112"/>
              <a:gd name="connsiteY88" fmla="*/ 1419225 h 2743200"/>
              <a:gd name="connsiteX89" fmla="*/ 142875 w 2576112"/>
              <a:gd name="connsiteY89" fmla="*/ 1473200 h 2743200"/>
              <a:gd name="connsiteX90" fmla="*/ 219075 w 2576112"/>
              <a:gd name="connsiteY90" fmla="*/ 1495425 h 2743200"/>
              <a:gd name="connsiteX91" fmla="*/ 257175 w 2576112"/>
              <a:gd name="connsiteY91" fmla="*/ 1504950 h 2743200"/>
              <a:gd name="connsiteX92" fmla="*/ 285750 w 2576112"/>
              <a:gd name="connsiteY92" fmla="*/ 1514475 h 2743200"/>
              <a:gd name="connsiteX93" fmla="*/ 447675 w 2576112"/>
              <a:gd name="connsiteY93" fmla="*/ 1533525 h 2743200"/>
              <a:gd name="connsiteX94" fmla="*/ 457200 w 2576112"/>
              <a:gd name="connsiteY94" fmla="*/ 1724025 h 2743200"/>
              <a:gd name="connsiteX95" fmla="*/ 466725 w 2576112"/>
              <a:gd name="connsiteY95" fmla="*/ 1752600 h 2743200"/>
              <a:gd name="connsiteX96" fmla="*/ 501650 w 2576112"/>
              <a:gd name="connsiteY96" fmla="*/ 1797050 h 2743200"/>
              <a:gd name="connsiteX97" fmla="*/ 523875 w 2576112"/>
              <a:gd name="connsiteY97" fmla="*/ 1828800 h 2743200"/>
              <a:gd name="connsiteX98" fmla="*/ 552450 w 2576112"/>
              <a:gd name="connsiteY98" fmla="*/ 1838325 h 2743200"/>
              <a:gd name="connsiteX99" fmla="*/ 600075 w 2576112"/>
              <a:gd name="connsiteY99" fmla="*/ 1866900 h 2743200"/>
              <a:gd name="connsiteX100" fmla="*/ 695325 w 2576112"/>
              <a:gd name="connsiteY100" fmla="*/ 1895475 h 2743200"/>
              <a:gd name="connsiteX101" fmla="*/ 962025 w 2576112"/>
              <a:gd name="connsiteY101" fmla="*/ 1885950 h 2743200"/>
              <a:gd name="connsiteX102" fmla="*/ 990600 w 2576112"/>
              <a:gd name="connsiteY102" fmla="*/ 1876425 h 2743200"/>
              <a:gd name="connsiteX103" fmla="*/ 1019175 w 2576112"/>
              <a:gd name="connsiteY103" fmla="*/ 1857375 h 2743200"/>
              <a:gd name="connsiteX104" fmla="*/ 1047750 w 2576112"/>
              <a:gd name="connsiteY104" fmla="*/ 1828800 h 2743200"/>
              <a:gd name="connsiteX105" fmla="*/ 1066800 w 2576112"/>
              <a:gd name="connsiteY105" fmla="*/ 1714500 h 2743200"/>
              <a:gd name="connsiteX106" fmla="*/ 1057275 w 2576112"/>
              <a:gd name="connsiteY106" fmla="*/ 1647825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2576112" h="2743200">
                <a:moveTo>
                  <a:pt x="1057275" y="1647825"/>
                </a:moveTo>
                <a:lnTo>
                  <a:pt x="1047750" y="2743200"/>
                </a:lnTo>
                <a:lnTo>
                  <a:pt x="1638300" y="2743200"/>
                </a:lnTo>
                <a:lnTo>
                  <a:pt x="1609725" y="1657350"/>
                </a:lnTo>
                <a:lnTo>
                  <a:pt x="1609725" y="1657350"/>
                </a:lnTo>
                <a:cubicBezTo>
                  <a:pt x="1611853" y="1682886"/>
                  <a:pt x="1609321" y="1761318"/>
                  <a:pt x="1628775" y="1800225"/>
                </a:cubicBezTo>
                <a:cubicBezTo>
                  <a:pt x="1633895" y="1810464"/>
                  <a:pt x="1639730" y="1820705"/>
                  <a:pt x="1647825" y="1828800"/>
                </a:cubicBezTo>
                <a:cubicBezTo>
                  <a:pt x="1659640" y="1840615"/>
                  <a:pt x="1698275" y="1865608"/>
                  <a:pt x="1714500" y="1876425"/>
                </a:cubicBezTo>
                <a:cubicBezTo>
                  <a:pt x="1720850" y="1885950"/>
                  <a:pt x="1724611" y="1897849"/>
                  <a:pt x="1733550" y="1905000"/>
                </a:cubicBezTo>
                <a:cubicBezTo>
                  <a:pt x="1739894" y="1910075"/>
                  <a:pt x="1797563" y="1923289"/>
                  <a:pt x="1800225" y="1924050"/>
                </a:cubicBezTo>
                <a:cubicBezTo>
                  <a:pt x="1809879" y="1926808"/>
                  <a:pt x="1819060" y="1931140"/>
                  <a:pt x="1828800" y="1933575"/>
                </a:cubicBezTo>
                <a:cubicBezTo>
                  <a:pt x="1844506" y="1937502"/>
                  <a:pt x="1860918" y="1938448"/>
                  <a:pt x="1876425" y="1943100"/>
                </a:cubicBezTo>
                <a:cubicBezTo>
                  <a:pt x="1892802" y="1948013"/>
                  <a:pt x="1908175" y="1955800"/>
                  <a:pt x="1924050" y="1962150"/>
                </a:cubicBezTo>
                <a:cubicBezTo>
                  <a:pt x="1979322" y="1959638"/>
                  <a:pt x="2090859" y="1973664"/>
                  <a:pt x="2162175" y="1943100"/>
                </a:cubicBezTo>
                <a:cubicBezTo>
                  <a:pt x="2175226" y="1937507"/>
                  <a:pt x="2187575" y="1930400"/>
                  <a:pt x="2200275" y="1924050"/>
                </a:cubicBezTo>
                <a:cubicBezTo>
                  <a:pt x="2209800" y="1911350"/>
                  <a:pt x="2217738" y="1901825"/>
                  <a:pt x="2228850" y="1885950"/>
                </a:cubicBezTo>
                <a:cubicBezTo>
                  <a:pt x="2239963" y="1870075"/>
                  <a:pt x="2259013" y="1844675"/>
                  <a:pt x="2266950" y="1828800"/>
                </a:cubicBezTo>
                <a:cubicBezTo>
                  <a:pt x="2270125" y="1816100"/>
                  <a:pt x="2276475" y="1803791"/>
                  <a:pt x="2276475" y="1790700"/>
                </a:cubicBezTo>
                <a:cubicBezTo>
                  <a:pt x="2276475" y="1582469"/>
                  <a:pt x="2282170" y="1686806"/>
                  <a:pt x="2257425" y="1600200"/>
                </a:cubicBezTo>
                <a:cubicBezTo>
                  <a:pt x="2242048" y="1546381"/>
                  <a:pt x="2257851" y="1577026"/>
                  <a:pt x="2228850" y="1533525"/>
                </a:cubicBezTo>
                <a:cubicBezTo>
                  <a:pt x="2247900" y="1530350"/>
                  <a:pt x="2267502" y="1529549"/>
                  <a:pt x="2286000" y="1524000"/>
                </a:cubicBezTo>
                <a:cubicBezTo>
                  <a:pt x="2299600" y="1519920"/>
                  <a:pt x="2310917" y="1510223"/>
                  <a:pt x="2324100" y="1504950"/>
                </a:cubicBezTo>
                <a:cubicBezTo>
                  <a:pt x="2342744" y="1497492"/>
                  <a:pt x="2363289" y="1494880"/>
                  <a:pt x="2381250" y="1485900"/>
                </a:cubicBezTo>
                <a:cubicBezTo>
                  <a:pt x="2428330" y="1462360"/>
                  <a:pt x="2405880" y="1471340"/>
                  <a:pt x="2447925" y="1457325"/>
                </a:cubicBezTo>
                <a:cubicBezTo>
                  <a:pt x="2473325" y="1381125"/>
                  <a:pt x="2435225" y="1470025"/>
                  <a:pt x="2486025" y="1419225"/>
                </a:cubicBezTo>
                <a:cubicBezTo>
                  <a:pt x="2597150" y="1308100"/>
                  <a:pt x="2471738" y="1397000"/>
                  <a:pt x="2552700" y="1343025"/>
                </a:cubicBezTo>
                <a:cubicBezTo>
                  <a:pt x="2579674" y="1235129"/>
                  <a:pt x="2584004" y="1250095"/>
                  <a:pt x="2562225" y="1104900"/>
                </a:cubicBezTo>
                <a:cubicBezTo>
                  <a:pt x="2560527" y="1093579"/>
                  <a:pt x="2548295" y="1086564"/>
                  <a:pt x="2543175" y="1076325"/>
                </a:cubicBezTo>
                <a:cubicBezTo>
                  <a:pt x="2514136" y="1018247"/>
                  <a:pt x="2560126" y="1074576"/>
                  <a:pt x="2505075" y="1028700"/>
                </a:cubicBezTo>
                <a:cubicBezTo>
                  <a:pt x="2494727" y="1020076"/>
                  <a:pt x="2486848" y="1008749"/>
                  <a:pt x="2476500" y="1000125"/>
                </a:cubicBezTo>
                <a:cubicBezTo>
                  <a:pt x="2467706" y="992796"/>
                  <a:pt x="2457864" y="986755"/>
                  <a:pt x="2447925" y="981075"/>
                </a:cubicBezTo>
                <a:cubicBezTo>
                  <a:pt x="2429394" y="970486"/>
                  <a:pt x="2403108" y="957357"/>
                  <a:pt x="2381250" y="952500"/>
                </a:cubicBezTo>
                <a:cubicBezTo>
                  <a:pt x="2362397" y="948310"/>
                  <a:pt x="2343150" y="946150"/>
                  <a:pt x="2324100" y="942975"/>
                </a:cubicBezTo>
                <a:cubicBezTo>
                  <a:pt x="2395924" y="919034"/>
                  <a:pt x="2310177" y="954114"/>
                  <a:pt x="2371725" y="904875"/>
                </a:cubicBezTo>
                <a:cubicBezTo>
                  <a:pt x="2379565" y="898603"/>
                  <a:pt x="2391320" y="899840"/>
                  <a:pt x="2400300" y="895350"/>
                </a:cubicBezTo>
                <a:cubicBezTo>
                  <a:pt x="2410539" y="890230"/>
                  <a:pt x="2419350" y="882650"/>
                  <a:pt x="2428875" y="876300"/>
                </a:cubicBezTo>
                <a:cubicBezTo>
                  <a:pt x="2473325" y="809625"/>
                  <a:pt x="2447925" y="831850"/>
                  <a:pt x="2495550" y="800100"/>
                </a:cubicBezTo>
                <a:cubicBezTo>
                  <a:pt x="2515462" y="700540"/>
                  <a:pt x="2520174" y="696827"/>
                  <a:pt x="2495550" y="542925"/>
                </a:cubicBezTo>
                <a:cubicBezTo>
                  <a:pt x="2493422" y="529624"/>
                  <a:pt x="2475741" y="524577"/>
                  <a:pt x="2466975" y="514350"/>
                </a:cubicBezTo>
                <a:cubicBezTo>
                  <a:pt x="2456644" y="502297"/>
                  <a:pt x="2448731" y="488303"/>
                  <a:pt x="2438400" y="476250"/>
                </a:cubicBezTo>
                <a:cubicBezTo>
                  <a:pt x="2413954" y="447729"/>
                  <a:pt x="2410645" y="448222"/>
                  <a:pt x="2381250" y="428625"/>
                </a:cubicBezTo>
                <a:cubicBezTo>
                  <a:pt x="2347767" y="378400"/>
                  <a:pt x="2381507" y="415128"/>
                  <a:pt x="2324100" y="390525"/>
                </a:cubicBezTo>
                <a:cubicBezTo>
                  <a:pt x="2313578" y="386016"/>
                  <a:pt x="2305764" y="376595"/>
                  <a:pt x="2295525" y="371475"/>
                </a:cubicBezTo>
                <a:cubicBezTo>
                  <a:pt x="2286545" y="366985"/>
                  <a:pt x="2276351" y="365475"/>
                  <a:pt x="2266950" y="361950"/>
                </a:cubicBezTo>
                <a:cubicBezTo>
                  <a:pt x="2250941" y="355947"/>
                  <a:pt x="2235200" y="349250"/>
                  <a:pt x="2219325" y="342900"/>
                </a:cubicBezTo>
                <a:cubicBezTo>
                  <a:pt x="2146300" y="346075"/>
                  <a:pt x="2072956" y="344904"/>
                  <a:pt x="2000250" y="352425"/>
                </a:cubicBezTo>
                <a:cubicBezTo>
                  <a:pt x="1980276" y="354491"/>
                  <a:pt x="1943100" y="371475"/>
                  <a:pt x="1943100" y="371475"/>
                </a:cubicBezTo>
                <a:cubicBezTo>
                  <a:pt x="1896471" y="278218"/>
                  <a:pt x="1953449" y="403965"/>
                  <a:pt x="1914525" y="219075"/>
                </a:cubicBezTo>
                <a:cubicBezTo>
                  <a:pt x="1909757" y="196429"/>
                  <a:pt x="1885957" y="146693"/>
                  <a:pt x="1866900" y="123825"/>
                </a:cubicBezTo>
                <a:cubicBezTo>
                  <a:pt x="1858276" y="113477"/>
                  <a:pt x="1847850" y="104775"/>
                  <a:pt x="1838325" y="95250"/>
                </a:cubicBezTo>
                <a:cubicBezTo>
                  <a:pt x="1831975" y="79375"/>
                  <a:pt x="1832142" y="58884"/>
                  <a:pt x="1819275" y="47625"/>
                </a:cubicBezTo>
                <a:cubicBezTo>
                  <a:pt x="1804163" y="34402"/>
                  <a:pt x="1778833" y="39714"/>
                  <a:pt x="1762125" y="28575"/>
                </a:cubicBezTo>
                <a:cubicBezTo>
                  <a:pt x="1725196" y="3956"/>
                  <a:pt x="1744410" y="13145"/>
                  <a:pt x="1704975" y="0"/>
                </a:cubicBezTo>
                <a:lnTo>
                  <a:pt x="1304925" y="19050"/>
                </a:lnTo>
                <a:cubicBezTo>
                  <a:pt x="1299337" y="19414"/>
                  <a:pt x="1246838" y="33329"/>
                  <a:pt x="1238250" y="38100"/>
                </a:cubicBezTo>
                <a:cubicBezTo>
                  <a:pt x="1218236" y="49219"/>
                  <a:pt x="1181100" y="76200"/>
                  <a:pt x="1181100" y="76200"/>
                </a:cubicBezTo>
                <a:cubicBezTo>
                  <a:pt x="1149961" y="169617"/>
                  <a:pt x="1200445" y="37657"/>
                  <a:pt x="1143000" y="123825"/>
                </a:cubicBezTo>
                <a:cubicBezTo>
                  <a:pt x="1135738" y="134717"/>
                  <a:pt x="1136650" y="149225"/>
                  <a:pt x="1133475" y="161925"/>
                </a:cubicBezTo>
                <a:cubicBezTo>
                  <a:pt x="1127125" y="152400"/>
                  <a:pt x="1118445" y="144069"/>
                  <a:pt x="1114425" y="133350"/>
                </a:cubicBezTo>
                <a:cubicBezTo>
                  <a:pt x="1108741" y="118191"/>
                  <a:pt x="1114839" y="98504"/>
                  <a:pt x="1104900" y="85725"/>
                </a:cubicBezTo>
                <a:cubicBezTo>
                  <a:pt x="1075212" y="47555"/>
                  <a:pt x="1048032" y="49066"/>
                  <a:pt x="1009650" y="38100"/>
                </a:cubicBezTo>
                <a:cubicBezTo>
                  <a:pt x="999996" y="35342"/>
                  <a:pt x="990600" y="31750"/>
                  <a:pt x="981075" y="28575"/>
                </a:cubicBezTo>
                <a:cubicBezTo>
                  <a:pt x="901700" y="31750"/>
                  <a:pt x="822187" y="32440"/>
                  <a:pt x="742950" y="38100"/>
                </a:cubicBezTo>
                <a:cubicBezTo>
                  <a:pt x="725080" y="39376"/>
                  <a:pt x="689166" y="61150"/>
                  <a:pt x="676275" y="66675"/>
                </a:cubicBezTo>
                <a:cubicBezTo>
                  <a:pt x="667047" y="70630"/>
                  <a:pt x="657225" y="73025"/>
                  <a:pt x="647700" y="76200"/>
                </a:cubicBezTo>
                <a:cubicBezTo>
                  <a:pt x="641350" y="85725"/>
                  <a:pt x="637589" y="97624"/>
                  <a:pt x="628650" y="104775"/>
                </a:cubicBezTo>
                <a:cubicBezTo>
                  <a:pt x="620810" y="111047"/>
                  <a:pt x="609055" y="109810"/>
                  <a:pt x="600075" y="114300"/>
                </a:cubicBezTo>
                <a:cubicBezTo>
                  <a:pt x="589836" y="119420"/>
                  <a:pt x="580294" y="126021"/>
                  <a:pt x="571500" y="133350"/>
                </a:cubicBezTo>
                <a:cubicBezTo>
                  <a:pt x="543998" y="156269"/>
                  <a:pt x="542606" y="162403"/>
                  <a:pt x="523875" y="190500"/>
                </a:cubicBezTo>
                <a:cubicBezTo>
                  <a:pt x="520700" y="203200"/>
                  <a:pt x="514350" y="215509"/>
                  <a:pt x="514350" y="228600"/>
                </a:cubicBezTo>
                <a:cubicBezTo>
                  <a:pt x="514350" y="279499"/>
                  <a:pt x="529496" y="330412"/>
                  <a:pt x="523875" y="381000"/>
                </a:cubicBezTo>
                <a:cubicBezTo>
                  <a:pt x="522611" y="392378"/>
                  <a:pt x="506694" y="398947"/>
                  <a:pt x="495300" y="400050"/>
                </a:cubicBezTo>
                <a:cubicBezTo>
                  <a:pt x="406757" y="408619"/>
                  <a:pt x="317500" y="406400"/>
                  <a:pt x="228600" y="409575"/>
                </a:cubicBezTo>
                <a:cubicBezTo>
                  <a:pt x="212725" y="415925"/>
                  <a:pt x="197195" y="423218"/>
                  <a:pt x="180975" y="428625"/>
                </a:cubicBezTo>
                <a:cubicBezTo>
                  <a:pt x="168556" y="432765"/>
                  <a:pt x="154907" y="432993"/>
                  <a:pt x="142875" y="438150"/>
                </a:cubicBezTo>
                <a:cubicBezTo>
                  <a:pt x="132353" y="442659"/>
                  <a:pt x="124239" y="451520"/>
                  <a:pt x="114300" y="457200"/>
                </a:cubicBezTo>
                <a:cubicBezTo>
                  <a:pt x="101972" y="464245"/>
                  <a:pt x="88900" y="469900"/>
                  <a:pt x="76200" y="476250"/>
                </a:cubicBezTo>
                <a:cubicBezTo>
                  <a:pt x="63500" y="495300"/>
                  <a:pt x="45340" y="511680"/>
                  <a:pt x="38100" y="533400"/>
                </a:cubicBezTo>
                <a:cubicBezTo>
                  <a:pt x="23555" y="577035"/>
                  <a:pt x="34599" y="553943"/>
                  <a:pt x="0" y="600075"/>
                </a:cubicBezTo>
                <a:cubicBezTo>
                  <a:pt x="4320" y="638957"/>
                  <a:pt x="-9662" y="752338"/>
                  <a:pt x="38100" y="800100"/>
                </a:cubicBezTo>
                <a:cubicBezTo>
                  <a:pt x="46195" y="808195"/>
                  <a:pt x="55917" y="815238"/>
                  <a:pt x="66675" y="819150"/>
                </a:cubicBezTo>
                <a:cubicBezTo>
                  <a:pt x="91280" y="828097"/>
                  <a:pt x="142875" y="838200"/>
                  <a:pt x="142875" y="838200"/>
                </a:cubicBezTo>
                <a:cubicBezTo>
                  <a:pt x="152400" y="844550"/>
                  <a:pt x="172870" y="845891"/>
                  <a:pt x="171450" y="857250"/>
                </a:cubicBezTo>
                <a:cubicBezTo>
                  <a:pt x="166758" y="894787"/>
                  <a:pt x="125488" y="916344"/>
                  <a:pt x="104775" y="942975"/>
                </a:cubicBezTo>
                <a:cubicBezTo>
                  <a:pt x="45710" y="1018916"/>
                  <a:pt x="80667" y="973828"/>
                  <a:pt x="57150" y="1028700"/>
                </a:cubicBezTo>
                <a:cubicBezTo>
                  <a:pt x="21840" y="1111090"/>
                  <a:pt x="50913" y="1028362"/>
                  <a:pt x="28575" y="1095375"/>
                </a:cubicBezTo>
                <a:cubicBezTo>
                  <a:pt x="28786" y="1099816"/>
                  <a:pt x="20081" y="1296946"/>
                  <a:pt x="57150" y="1352550"/>
                </a:cubicBezTo>
                <a:cubicBezTo>
                  <a:pt x="63500" y="1362075"/>
                  <a:pt x="70520" y="1371186"/>
                  <a:pt x="76200" y="1381125"/>
                </a:cubicBezTo>
                <a:cubicBezTo>
                  <a:pt x="83245" y="1393453"/>
                  <a:pt x="84138" y="1403879"/>
                  <a:pt x="95250" y="1419225"/>
                </a:cubicBezTo>
                <a:cubicBezTo>
                  <a:pt x="106362" y="1434571"/>
                  <a:pt x="122238" y="1460500"/>
                  <a:pt x="142875" y="1473200"/>
                </a:cubicBezTo>
                <a:cubicBezTo>
                  <a:pt x="163512" y="1485900"/>
                  <a:pt x="200025" y="1490133"/>
                  <a:pt x="219075" y="1495425"/>
                </a:cubicBezTo>
                <a:cubicBezTo>
                  <a:pt x="238125" y="1500717"/>
                  <a:pt x="244588" y="1501354"/>
                  <a:pt x="257175" y="1504950"/>
                </a:cubicBezTo>
                <a:cubicBezTo>
                  <a:pt x="266829" y="1507708"/>
                  <a:pt x="276225" y="1511300"/>
                  <a:pt x="285750" y="1514475"/>
                </a:cubicBezTo>
                <a:cubicBezTo>
                  <a:pt x="467225" y="1504393"/>
                  <a:pt x="475300" y="1450649"/>
                  <a:pt x="447675" y="1533525"/>
                </a:cubicBezTo>
                <a:cubicBezTo>
                  <a:pt x="450850" y="1597025"/>
                  <a:pt x="451692" y="1660685"/>
                  <a:pt x="457200" y="1724025"/>
                </a:cubicBezTo>
                <a:cubicBezTo>
                  <a:pt x="458070" y="1734027"/>
                  <a:pt x="459317" y="1740429"/>
                  <a:pt x="466725" y="1752600"/>
                </a:cubicBezTo>
                <a:cubicBezTo>
                  <a:pt x="474133" y="1764771"/>
                  <a:pt x="488950" y="1793875"/>
                  <a:pt x="501650" y="1797050"/>
                </a:cubicBezTo>
                <a:cubicBezTo>
                  <a:pt x="501732" y="1797380"/>
                  <a:pt x="515408" y="1821921"/>
                  <a:pt x="523875" y="1828800"/>
                </a:cubicBezTo>
                <a:cubicBezTo>
                  <a:pt x="532342" y="1835679"/>
                  <a:pt x="543470" y="1833835"/>
                  <a:pt x="552450" y="1838325"/>
                </a:cubicBezTo>
                <a:cubicBezTo>
                  <a:pt x="569009" y="1846604"/>
                  <a:pt x="583516" y="1858621"/>
                  <a:pt x="600075" y="1866900"/>
                </a:cubicBezTo>
                <a:cubicBezTo>
                  <a:pt x="641846" y="1887785"/>
                  <a:pt x="650710" y="1886552"/>
                  <a:pt x="695325" y="1895475"/>
                </a:cubicBezTo>
                <a:cubicBezTo>
                  <a:pt x="784225" y="1892300"/>
                  <a:pt x="873253" y="1891677"/>
                  <a:pt x="962025" y="1885950"/>
                </a:cubicBezTo>
                <a:cubicBezTo>
                  <a:pt x="972044" y="1885304"/>
                  <a:pt x="981620" y="1880915"/>
                  <a:pt x="990600" y="1876425"/>
                </a:cubicBezTo>
                <a:cubicBezTo>
                  <a:pt x="1000839" y="1871305"/>
                  <a:pt x="1010381" y="1864704"/>
                  <a:pt x="1019175" y="1857375"/>
                </a:cubicBezTo>
                <a:cubicBezTo>
                  <a:pt x="1029523" y="1848751"/>
                  <a:pt x="1038225" y="1838325"/>
                  <a:pt x="1047750" y="1828800"/>
                </a:cubicBezTo>
                <a:cubicBezTo>
                  <a:pt x="1057782" y="1788673"/>
                  <a:pt x="1066800" y="1759095"/>
                  <a:pt x="1066800" y="1714500"/>
                </a:cubicBezTo>
                <a:cubicBezTo>
                  <a:pt x="1066800" y="1701409"/>
                  <a:pt x="1057275" y="1676400"/>
                  <a:pt x="1057275" y="164782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38A9D9A4-55A9-5DC7-7E15-EA5A1AD52763}"/>
              </a:ext>
            </a:extLst>
          </p:cNvPr>
          <p:cNvSpPr/>
          <p:nvPr/>
        </p:nvSpPr>
        <p:spPr>
          <a:xfrm>
            <a:off x="5238009" y="3988077"/>
            <a:ext cx="4032448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5F49D5B-2514-9CA0-346C-21057820B97A}"/>
              </a:ext>
            </a:extLst>
          </p:cNvPr>
          <p:cNvSpPr/>
          <p:nvPr/>
        </p:nvSpPr>
        <p:spPr>
          <a:xfrm>
            <a:off x="7182225" y="4780165"/>
            <a:ext cx="936104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AC8F1C97-4E4A-E7FB-BE56-61FD0191332C}"/>
              </a:ext>
            </a:extLst>
          </p:cNvPr>
          <p:cNvSpPr/>
          <p:nvPr/>
        </p:nvSpPr>
        <p:spPr>
          <a:xfrm>
            <a:off x="8406361" y="4780165"/>
            <a:ext cx="5760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E38E2E6-CAE0-7FF7-37E1-982887C899E5}"/>
              </a:ext>
            </a:extLst>
          </p:cNvPr>
          <p:cNvSpPr/>
          <p:nvPr/>
        </p:nvSpPr>
        <p:spPr>
          <a:xfrm>
            <a:off x="5526041" y="4780165"/>
            <a:ext cx="5760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F8C8FA64-D839-7076-335E-CAAA181B9086}"/>
              </a:ext>
            </a:extLst>
          </p:cNvPr>
          <p:cNvSpPr/>
          <p:nvPr/>
        </p:nvSpPr>
        <p:spPr>
          <a:xfrm>
            <a:off x="6246121" y="4780165"/>
            <a:ext cx="57606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Parallelltrapets 7">
            <a:extLst>
              <a:ext uri="{FF2B5EF4-FFF2-40B4-BE49-F238E27FC236}">
                <a16:creationId xmlns:a16="http://schemas.microsoft.com/office/drawing/2014/main" id="{D9B44E58-A7D4-D47F-6129-F521700DB475}"/>
              </a:ext>
            </a:extLst>
          </p:cNvPr>
          <p:cNvSpPr/>
          <p:nvPr/>
        </p:nvSpPr>
        <p:spPr>
          <a:xfrm>
            <a:off x="4877969" y="2619925"/>
            <a:ext cx="4752528" cy="1512168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98305BE3-F456-6DD6-13B0-0E62826E0A1B}"/>
              </a:ext>
            </a:extLst>
          </p:cNvPr>
          <p:cNvSpPr/>
          <p:nvPr/>
        </p:nvSpPr>
        <p:spPr>
          <a:xfrm>
            <a:off x="5886081" y="2115869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Sol 9">
            <a:extLst>
              <a:ext uri="{FF2B5EF4-FFF2-40B4-BE49-F238E27FC236}">
                <a16:creationId xmlns:a16="http://schemas.microsoft.com/office/drawing/2014/main" id="{1C1C2D96-0015-48A3-CFC3-1F22507EC5F7}"/>
              </a:ext>
            </a:extLst>
          </p:cNvPr>
          <p:cNvSpPr/>
          <p:nvPr/>
        </p:nvSpPr>
        <p:spPr>
          <a:xfrm>
            <a:off x="8550377" y="486225"/>
            <a:ext cx="1872208" cy="187220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Ellips 10">
            <a:extLst>
              <a:ext uri="{FF2B5EF4-FFF2-40B4-BE49-F238E27FC236}">
                <a16:creationId xmlns:a16="http://schemas.microsoft.com/office/drawing/2014/main" id="{97C697B4-F817-EA88-DE6B-1E34560EEB45}"/>
              </a:ext>
            </a:extLst>
          </p:cNvPr>
          <p:cNvSpPr/>
          <p:nvPr/>
        </p:nvSpPr>
        <p:spPr>
          <a:xfrm>
            <a:off x="2089941" y="3577234"/>
            <a:ext cx="291480" cy="291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9F69EE15-9DB5-31D7-A938-C0E9604067DE}"/>
              </a:ext>
            </a:extLst>
          </p:cNvPr>
          <p:cNvSpPr/>
          <p:nvPr/>
        </p:nvSpPr>
        <p:spPr>
          <a:xfrm>
            <a:off x="2883753" y="3448017"/>
            <a:ext cx="320588" cy="3205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Ellips 12">
            <a:extLst>
              <a:ext uri="{FF2B5EF4-FFF2-40B4-BE49-F238E27FC236}">
                <a16:creationId xmlns:a16="http://schemas.microsoft.com/office/drawing/2014/main" id="{84D75EDD-3FFA-B11E-0D6A-8B62379F37F2}"/>
              </a:ext>
            </a:extLst>
          </p:cNvPr>
          <p:cNvSpPr/>
          <p:nvPr/>
        </p:nvSpPr>
        <p:spPr>
          <a:xfrm>
            <a:off x="3531825" y="3916069"/>
            <a:ext cx="284584" cy="2845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Ellips 13">
            <a:extLst>
              <a:ext uri="{FF2B5EF4-FFF2-40B4-BE49-F238E27FC236}">
                <a16:creationId xmlns:a16="http://schemas.microsoft.com/office/drawing/2014/main" id="{0C1E6EC6-ACD0-1E62-EC29-C026AD4AD70F}"/>
              </a:ext>
            </a:extLst>
          </p:cNvPr>
          <p:cNvSpPr/>
          <p:nvPr/>
        </p:nvSpPr>
        <p:spPr>
          <a:xfrm>
            <a:off x="2883753" y="4056637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Ellips 14">
            <a:extLst>
              <a:ext uri="{FF2B5EF4-FFF2-40B4-BE49-F238E27FC236}">
                <a16:creationId xmlns:a16="http://schemas.microsoft.com/office/drawing/2014/main" id="{DB8F2F86-DA0A-D523-6B63-8FB85F0F36C2}"/>
              </a:ext>
            </a:extLst>
          </p:cNvPr>
          <p:cNvSpPr/>
          <p:nvPr/>
        </p:nvSpPr>
        <p:spPr>
          <a:xfrm>
            <a:off x="2307689" y="4060085"/>
            <a:ext cx="356592" cy="3565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Ellips 15">
            <a:extLst>
              <a:ext uri="{FF2B5EF4-FFF2-40B4-BE49-F238E27FC236}">
                <a16:creationId xmlns:a16="http://schemas.microsoft.com/office/drawing/2014/main" id="{FF5D0DC3-89D4-B00F-F786-BDC3DEA6B3DC}"/>
              </a:ext>
            </a:extLst>
          </p:cNvPr>
          <p:cNvSpPr/>
          <p:nvPr/>
        </p:nvSpPr>
        <p:spPr>
          <a:xfrm>
            <a:off x="2485985" y="3159985"/>
            <a:ext cx="248580" cy="2485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Ellips 16">
            <a:extLst>
              <a:ext uri="{FF2B5EF4-FFF2-40B4-BE49-F238E27FC236}">
                <a16:creationId xmlns:a16="http://schemas.microsoft.com/office/drawing/2014/main" id="{1ABC76A0-B36B-3240-6460-1655F9987472}"/>
              </a:ext>
            </a:extLst>
          </p:cNvPr>
          <p:cNvSpPr/>
          <p:nvPr/>
        </p:nvSpPr>
        <p:spPr>
          <a:xfrm>
            <a:off x="3459817" y="3284275"/>
            <a:ext cx="292959" cy="2929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9566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Bredbild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Eva Ansell</dc:creator>
  <cp:lastModifiedBy>Eva Ansell</cp:lastModifiedBy>
  <cp:revision>1</cp:revision>
  <dcterms:created xsi:type="dcterms:W3CDTF">2024-04-15T09:45:23Z</dcterms:created>
  <dcterms:modified xsi:type="dcterms:W3CDTF">2024-04-15T09:46:08Z</dcterms:modified>
</cp:coreProperties>
</file>