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950" autoAdjust="0"/>
    <p:restoredTop sz="94661" autoAdjust="0"/>
  </p:normalViewPr>
  <p:slideViewPr>
    <p:cSldViewPr snapToGrid="0">
      <p:cViewPr varScale="1">
        <p:scale>
          <a:sx n="88" d="100"/>
          <a:sy n="88" d="100"/>
        </p:scale>
        <p:origin x="42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322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Stockholm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Kvartal 1</c:v>
                </c:pt>
                <c:pt idx="1">
                  <c:v>Kvartal 2</c:v>
                </c:pt>
                <c:pt idx="2">
                  <c:v>Kvartal 3</c:v>
                </c:pt>
                <c:pt idx="3">
                  <c:v>Kvartal 4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657.3</c:v>
                </c:pt>
                <c:pt idx="1">
                  <c:v>2700.6</c:v>
                </c:pt>
                <c:pt idx="2">
                  <c:v>2318.5</c:v>
                </c:pt>
                <c:pt idx="3">
                  <c:v>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C0-4314-B08C-D617CF6BC9F0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Uppsala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Kvartal 1</c:v>
                </c:pt>
                <c:pt idx="1">
                  <c:v>Kvartal 2</c:v>
                </c:pt>
                <c:pt idx="2">
                  <c:v>Kvartal 3</c:v>
                </c:pt>
                <c:pt idx="3">
                  <c:v>Kvartal 4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137</c:v>
                </c:pt>
                <c:pt idx="1">
                  <c:v>757.9</c:v>
                </c:pt>
                <c:pt idx="2">
                  <c:v>619.9</c:v>
                </c:pt>
                <c:pt idx="3">
                  <c:v>227.9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C0-4314-B08C-D617CF6BC9F0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Södertälje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Blad1!$A$2:$A$5</c:f>
              <c:strCache>
                <c:ptCount val="4"/>
                <c:pt idx="0">
                  <c:v>Kvartal 1</c:v>
                </c:pt>
                <c:pt idx="1">
                  <c:v>Kvartal 2</c:v>
                </c:pt>
                <c:pt idx="2">
                  <c:v>Kvartal 3</c:v>
                </c:pt>
                <c:pt idx="3">
                  <c:v>Kvartal 4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126.7</c:v>
                </c:pt>
                <c:pt idx="1">
                  <c:v>634.6</c:v>
                </c:pt>
                <c:pt idx="2">
                  <c:v>487.6</c:v>
                </c:pt>
                <c:pt idx="3">
                  <c:v>201.4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C0-4314-B08C-D617CF6BC9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37519151"/>
        <c:axId val="1528608272"/>
        <c:axId val="0"/>
      </c:bar3DChart>
      <c:catAx>
        <c:axId val="637519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528608272"/>
        <c:crosses val="autoZero"/>
        <c:auto val="1"/>
        <c:lblAlgn val="ctr"/>
        <c:lblOffset val="100"/>
        <c:noMultiLvlLbl val="0"/>
      </c:catAx>
      <c:valAx>
        <c:axId val="152860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375191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61E90-B726-466A-A975-F0ACF97F9DE0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1CDD54EF-B4A5-4884-A90E-66CCE06DAB9B}">
      <dgm:prSet phldrT="[Text]"/>
      <dgm:spPr/>
      <dgm:t>
        <a:bodyPr/>
        <a:lstStyle/>
        <a:p>
          <a:r>
            <a:rPr lang="sv-SE" dirty="0"/>
            <a:t>Anna Andersson</a:t>
          </a:r>
        </a:p>
        <a:p>
          <a:r>
            <a:rPr lang="sv-SE" dirty="0"/>
            <a:t>VD</a:t>
          </a:r>
        </a:p>
      </dgm:t>
    </dgm:pt>
    <dgm:pt modelId="{2D218871-E3C7-4003-A6A2-280D2DFE3A19}" type="parTrans" cxnId="{2EFE84A5-61DF-4AEB-9F93-E1F73C1BD0F9}">
      <dgm:prSet/>
      <dgm:spPr/>
      <dgm:t>
        <a:bodyPr/>
        <a:lstStyle/>
        <a:p>
          <a:endParaRPr lang="sv-SE"/>
        </a:p>
      </dgm:t>
    </dgm:pt>
    <dgm:pt modelId="{EE1BCC2F-D43E-4B6C-9890-59475DA1EA33}" type="sibTrans" cxnId="{2EFE84A5-61DF-4AEB-9F93-E1F73C1BD0F9}">
      <dgm:prSet/>
      <dgm:spPr/>
      <dgm:t>
        <a:bodyPr/>
        <a:lstStyle/>
        <a:p>
          <a:endParaRPr lang="sv-SE"/>
        </a:p>
      </dgm:t>
    </dgm:pt>
    <dgm:pt modelId="{40EFEFFF-6A3B-4F3A-9670-74CDAD7DFDB8}">
      <dgm:prSet phldrT="[Text]"/>
      <dgm:spPr/>
      <dgm:t>
        <a:bodyPr/>
        <a:lstStyle/>
        <a:p>
          <a:r>
            <a:rPr lang="sv-SE" dirty="0"/>
            <a:t>Tomas </a:t>
          </a:r>
          <a:br>
            <a:rPr lang="sv-SE" dirty="0"/>
          </a:br>
          <a:r>
            <a:rPr lang="sv-SE" dirty="0"/>
            <a:t>Andersson</a:t>
          </a:r>
        </a:p>
        <a:p>
          <a:r>
            <a:rPr lang="sv-SE" dirty="0"/>
            <a:t>Trädgårdsarkitekt</a:t>
          </a:r>
        </a:p>
      </dgm:t>
    </dgm:pt>
    <dgm:pt modelId="{27542973-C47A-480C-99E7-F46C02EDB4B9}" type="parTrans" cxnId="{FBE723F3-E3CE-4587-A21A-C4FBCEE94564}">
      <dgm:prSet/>
      <dgm:spPr/>
      <dgm:t>
        <a:bodyPr/>
        <a:lstStyle/>
        <a:p>
          <a:endParaRPr lang="sv-SE"/>
        </a:p>
      </dgm:t>
    </dgm:pt>
    <dgm:pt modelId="{E528CD72-D30B-40E9-AE10-88E049416FBF}" type="sibTrans" cxnId="{FBE723F3-E3CE-4587-A21A-C4FBCEE94564}">
      <dgm:prSet/>
      <dgm:spPr/>
      <dgm:t>
        <a:bodyPr/>
        <a:lstStyle/>
        <a:p>
          <a:endParaRPr lang="sv-SE"/>
        </a:p>
      </dgm:t>
    </dgm:pt>
    <dgm:pt modelId="{43C3E84C-CB94-47E6-B423-EFD4203E4A6F}">
      <dgm:prSet phldrT="[Text]"/>
      <dgm:spPr/>
      <dgm:t>
        <a:bodyPr/>
        <a:lstStyle/>
        <a:p>
          <a:r>
            <a:rPr lang="sv-SE" dirty="0"/>
            <a:t>Birgitta Franz</a:t>
          </a:r>
        </a:p>
        <a:p>
          <a:r>
            <a:rPr lang="sv-SE" dirty="0"/>
            <a:t>Marknadsföring och inköpsansvarig</a:t>
          </a:r>
        </a:p>
      </dgm:t>
    </dgm:pt>
    <dgm:pt modelId="{A80983E9-70FE-487D-8659-CDAFE63AFBBE}" type="parTrans" cxnId="{09D0F21E-E89F-4A45-B35A-743E945B11D9}">
      <dgm:prSet/>
      <dgm:spPr/>
      <dgm:t>
        <a:bodyPr/>
        <a:lstStyle/>
        <a:p>
          <a:endParaRPr lang="sv-SE"/>
        </a:p>
      </dgm:t>
    </dgm:pt>
    <dgm:pt modelId="{CDE41A22-2BB7-4046-B443-B2EA155E4C65}" type="sibTrans" cxnId="{09D0F21E-E89F-4A45-B35A-743E945B11D9}">
      <dgm:prSet/>
      <dgm:spPr/>
      <dgm:t>
        <a:bodyPr/>
        <a:lstStyle/>
        <a:p>
          <a:endParaRPr lang="sv-SE"/>
        </a:p>
      </dgm:t>
    </dgm:pt>
    <dgm:pt modelId="{2227525F-C111-488C-B30F-14AE3C1FBC74}">
      <dgm:prSet phldrT="[Text]"/>
      <dgm:spPr/>
      <dgm:t>
        <a:bodyPr/>
        <a:lstStyle/>
        <a:p>
          <a:r>
            <a:rPr lang="sv-SE" dirty="0"/>
            <a:t>Johanna Asp</a:t>
          </a:r>
        </a:p>
        <a:p>
          <a:r>
            <a:rPr lang="sv-SE" dirty="0"/>
            <a:t>Butikschef</a:t>
          </a:r>
        </a:p>
      </dgm:t>
    </dgm:pt>
    <dgm:pt modelId="{AE40A533-9959-4F58-B752-25CF699384FB}" type="parTrans" cxnId="{B9AC0274-4802-4912-8D22-D365D9304F02}">
      <dgm:prSet/>
      <dgm:spPr/>
      <dgm:t>
        <a:bodyPr/>
        <a:lstStyle/>
        <a:p>
          <a:endParaRPr lang="sv-SE"/>
        </a:p>
      </dgm:t>
    </dgm:pt>
    <dgm:pt modelId="{DBDC7870-BC1B-4F9E-A3FF-A7817806E967}" type="sibTrans" cxnId="{B9AC0274-4802-4912-8D22-D365D9304F02}">
      <dgm:prSet/>
      <dgm:spPr/>
      <dgm:t>
        <a:bodyPr/>
        <a:lstStyle/>
        <a:p>
          <a:endParaRPr lang="sv-SE"/>
        </a:p>
      </dgm:t>
    </dgm:pt>
    <dgm:pt modelId="{584CA59A-FC05-499D-B95F-B2905119C7BC}">
      <dgm:prSet/>
      <dgm:spPr/>
      <dgm:t>
        <a:bodyPr/>
        <a:lstStyle/>
        <a:p>
          <a:r>
            <a:rPr lang="sv-SE" dirty="0"/>
            <a:t>Kerstin Östman</a:t>
          </a:r>
        </a:p>
        <a:p>
          <a:r>
            <a:rPr lang="sv-SE" dirty="0"/>
            <a:t>Ekonomi</a:t>
          </a:r>
        </a:p>
      </dgm:t>
    </dgm:pt>
    <dgm:pt modelId="{2B62F435-7831-4B0D-831B-A82B52D5ACB4}" type="parTrans" cxnId="{A6D74F01-7F79-45BE-9B10-DAE261231AF8}">
      <dgm:prSet/>
      <dgm:spPr/>
      <dgm:t>
        <a:bodyPr/>
        <a:lstStyle/>
        <a:p>
          <a:endParaRPr lang="sv-SE"/>
        </a:p>
      </dgm:t>
    </dgm:pt>
    <dgm:pt modelId="{99F1274B-3E8C-4E6F-B4D1-C4B49DC7035D}" type="sibTrans" cxnId="{A6D74F01-7F79-45BE-9B10-DAE261231AF8}">
      <dgm:prSet/>
      <dgm:spPr/>
      <dgm:t>
        <a:bodyPr/>
        <a:lstStyle/>
        <a:p>
          <a:endParaRPr lang="sv-SE"/>
        </a:p>
      </dgm:t>
    </dgm:pt>
    <dgm:pt modelId="{5B271135-6D9B-41BB-8086-608B3C4482A2}">
      <dgm:prSet/>
      <dgm:spPr/>
      <dgm:t>
        <a:bodyPr/>
        <a:lstStyle/>
        <a:p>
          <a:r>
            <a:rPr lang="sv-SE" dirty="0"/>
            <a:t>Helena Ljung</a:t>
          </a:r>
        </a:p>
        <a:p>
          <a:r>
            <a:rPr lang="sv-SE" dirty="0"/>
            <a:t>Personalansvarig</a:t>
          </a:r>
        </a:p>
      </dgm:t>
    </dgm:pt>
    <dgm:pt modelId="{485DDB96-7E24-4842-9257-6C90D0B18DA2}" type="parTrans" cxnId="{B2CAB6E0-4ACF-4B19-A0C8-FC19D8032463}">
      <dgm:prSet/>
      <dgm:spPr/>
      <dgm:t>
        <a:bodyPr/>
        <a:lstStyle/>
        <a:p>
          <a:endParaRPr lang="sv-SE"/>
        </a:p>
      </dgm:t>
    </dgm:pt>
    <dgm:pt modelId="{BEC70E80-3CEB-4690-9318-054D7BB44AA0}" type="sibTrans" cxnId="{B2CAB6E0-4ACF-4B19-A0C8-FC19D8032463}">
      <dgm:prSet/>
      <dgm:spPr/>
      <dgm:t>
        <a:bodyPr/>
        <a:lstStyle/>
        <a:p>
          <a:endParaRPr lang="sv-SE"/>
        </a:p>
      </dgm:t>
    </dgm:pt>
    <dgm:pt modelId="{A8114A44-EE46-46FF-B202-82108DEDF37A}">
      <dgm:prSet/>
      <dgm:spPr/>
      <dgm:t>
        <a:bodyPr/>
        <a:lstStyle/>
        <a:p>
          <a:r>
            <a:rPr lang="sv-SE" dirty="0"/>
            <a:t>Sara Nyman</a:t>
          </a:r>
        </a:p>
        <a:p>
          <a:r>
            <a:rPr lang="sv-SE" dirty="0"/>
            <a:t>Kontoret</a:t>
          </a:r>
        </a:p>
      </dgm:t>
    </dgm:pt>
    <dgm:pt modelId="{E6398756-F9DC-4EA4-9794-11BDE89CD4CD}" type="parTrans" cxnId="{36ACF113-0C94-47C2-828D-D83158575988}">
      <dgm:prSet/>
      <dgm:spPr/>
      <dgm:t>
        <a:bodyPr/>
        <a:lstStyle/>
        <a:p>
          <a:endParaRPr lang="sv-SE"/>
        </a:p>
      </dgm:t>
    </dgm:pt>
    <dgm:pt modelId="{F1C5AB21-7CA2-4D56-9B26-0067597A3F08}" type="sibTrans" cxnId="{36ACF113-0C94-47C2-828D-D83158575988}">
      <dgm:prSet/>
      <dgm:spPr/>
      <dgm:t>
        <a:bodyPr/>
        <a:lstStyle/>
        <a:p>
          <a:endParaRPr lang="sv-SE"/>
        </a:p>
      </dgm:t>
    </dgm:pt>
    <dgm:pt modelId="{78ACC904-81CF-4FBA-AA4D-C3E74DB33573}">
      <dgm:prSet/>
      <dgm:spPr/>
      <dgm:t>
        <a:bodyPr/>
        <a:lstStyle/>
        <a:p>
          <a:r>
            <a:rPr lang="sv-SE" dirty="0"/>
            <a:t>Johan Wallman</a:t>
          </a:r>
        </a:p>
        <a:p>
          <a:r>
            <a:rPr lang="sv-SE" dirty="0"/>
            <a:t>Försäljare</a:t>
          </a:r>
        </a:p>
      </dgm:t>
    </dgm:pt>
    <dgm:pt modelId="{6001C8C2-C871-4A31-85A3-8081F7C6F2B5}" type="parTrans" cxnId="{FAA3B1BD-AAE0-4A55-9A61-51E5F01EE41B}">
      <dgm:prSet/>
      <dgm:spPr/>
      <dgm:t>
        <a:bodyPr/>
        <a:lstStyle/>
        <a:p>
          <a:endParaRPr lang="sv-SE"/>
        </a:p>
      </dgm:t>
    </dgm:pt>
    <dgm:pt modelId="{0D274AF8-FE4C-4172-8E84-7350C9393A5D}" type="sibTrans" cxnId="{FAA3B1BD-AAE0-4A55-9A61-51E5F01EE41B}">
      <dgm:prSet/>
      <dgm:spPr/>
      <dgm:t>
        <a:bodyPr/>
        <a:lstStyle/>
        <a:p>
          <a:endParaRPr lang="sv-SE"/>
        </a:p>
      </dgm:t>
    </dgm:pt>
    <dgm:pt modelId="{72A25911-6A21-4B7F-B526-80BF6954A193}">
      <dgm:prSet/>
      <dgm:spPr/>
      <dgm:t>
        <a:bodyPr/>
        <a:lstStyle/>
        <a:p>
          <a:r>
            <a:rPr lang="sv-SE" dirty="0"/>
            <a:t>Butik/Lager</a:t>
          </a:r>
        </a:p>
        <a:p>
          <a:r>
            <a:rPr lang="sv-SE" dirty="0"/>
            <a:t>Eva, Jenny, Kaj, Lena, Magnus, Maria, Per</a:t>
          </a:r>
        </a:p>
      </dgm:t>
    </dgm:pt>
    <dgm:pt modelId="{A8F9423D-3BA7-4CE4-A268-6D68B2845B34}" type="parTrans" cxnId="{339BB78F-413F-4A40-8625-CAD025CDB242}">
      <dgm:prSet/>
      <dgm:spPr/>
      <dgm:t>
        <a:bodyPr/>
        <a:lstStyle/>
        <a:p>
          <a:endParaRPr lang="sv-SE"/>
        </a:p>
      </dgm:t>
    </dgm:pt>
    <dgm:pt modelId="{302B3CC8-D318-4997-847E-6053535414F2}" type="sibTrans" cxnId="{339BB78F-413F-4A40-8625-CAD025CDB242}">
      <dgm:prSet/>
      <dgm:spPr/>
      <dgm:t>
        <a:bodyPr/>
        <a:lstStyle/>
        <a:p>
          <a:endParaRPr lang="sv-SE"/>
        </a:p>
      </dgm:t>
    </dgm:pt>
    <dgm:pt modelId="{EF8FACDD-2F78-48F2-9201-8BE5882EF7C0}">
      <dgm:prSet/>
      <dgm:spPr/>
      <dgm:t>
        <a:bodyPr/>
        <a:lstStyle/>
        <a:p>
          <a:r>
            <a:rPr lang="sv-SE" dirty="0"/>
            <a:t>Petra Nilsson</a:t>
          </a:r>
        </a:p>
        <a:p>
          <a:r>
            <a:rPr lang="sv-SE" dirty="0"/>
            <a:t>Bud</a:t>
          </a:r>
        </a:p>
      </dgm:t>
    </dgm:pt>
    <dgm:pt modelId="{354FF887-11BF-4BD5-8EE3-76BE5E0B6A45}" type="parTrans" cxnId="{AEDB6C25-E0AB-4548-BB5B-327003A2D9DF}">
      <dgm:prSet/>
      <dgm:spPr/>
      <dgm:t>
        <a:bodyPr/>
        <a:lstStyle/>
        <a:p>
          <a:endParaRPr lang="sv-SE"/>
        </a:p>
      </dgm:t>
    </dgm:pt>
    <dgm:pt modelId="{CBC37CD8-7591-4270-B94A-673C6EF77798}" type="sibTrans" cxnId="{AEDB6C25-E0AB-4548-BB5B-327003A2D9DF}">
      <dgm:prSet/>
      <dgm:spPr/>
      <dgm:t>
        <a:bodyPr/>
        <a:lstStyle/>
        <a:p>
          <a:endParaRPr lang="sv-SE"/>
        </a:p>
      </dgm:t>
    </dgm:pt>
    <dgm:pt modelId="{AC423144-4B22-448F-B413-E9F8E73615CB}">
      <dgm:prSet/>
      <dgm:spPr/>
      <dgm:t>
        <a:bodyPr/>
        <a:lstStyle/>
        <a:p>
          <a:r>
            <a:rPr lang="sv-SE" dirty="0"/>
            <a:t>Jörgen Brinkman</a:t>
          </a:r>
        </a:p>
        <a:p>
          <a:r>
            <a:rPr lang="sv-SE" dirty="0"/>
            <a:t>Trädgårdsmästare</a:t>
          </a:r>
        </a:p>
      </dgm:t>
    </dgm:pt>
    <dgm:pt modelId="{72EE28A3-F786-442F-B00B-97E3A14B1318}" type="parTrans" cxnId="{6CC676BF-34AB-46CF-A9EE-14DCF1EA2504}">
      <dgm:prSet/>
      <dgm:spPr/>
      <dgm:t>
        <a:bodyPr/>
        <a:lstStyle/>
        <a:p>
          <a:endParaRPr lang="sv-SE"/>
        </a:p>
      </dgm:t>
    </dgm:pt>
    <dgm:pt modelId="{A5720386-536A-4547-B710-4BC9C0851E70}" type="sibTrans" cxnId="{6CC676BF-34AB-46CF-A9EE-14DCF1EA2504}">
      <dgm:prSet/>
      <dgm:spPr/>
      <dgm:t>
        <a:bodyPr/>
        <a:lstStyle/>
        <a:p>
          <a:endParaRPr lang="sv-SE"/>
        </a:p>
      </dgm:t>
    </dgm:pt>
    <dgm:pt modelId="{3DA65ECD-83A0-46B1-9A38-452DDA0B34E8}">
      <dgm:prSet/>
      <dgm:spPr/>
      <dgm:t>
        <a:bodyPr/>
        <a:lstStyle/>
        <a:p>
          <a:r>
            <a:rPr lang="sv-SE" dirty="0"/>
            <a:t>Sonja Lundin</a:t>
          </a:r>
        </a:p>
        <a:p>
          <a:r>
            <a:rPr lang="sv-SE" dirty="0"/>
            <a:t>Växthuset, ansvarig</a:t>
          </a:r>
        </a:p>
      </dgm:t>
    </dgm:pt>
    <dgm:pt modelId="{3506DDDA-DD50-4F59-A6D3-73F8117546B1}" type="parTrans" cxnId="{66C82F8F-B28D-4E80-9B40-E267BC58FCA8}">
      <dgm:prSet/>
      <dgm:spPr/>
      <dgm:t>
        <a:bodyPr/>
        <a:lstStyle/>
        <a:p>
          <a:endParaRPr lang="sv-SE"/>
        </a:p>
      </dgm:t>
    </dgm:pt>
    <dgm:pt modelId="{B5C360D4-8EF6-4484-92BB-089D8BC1469C}" type="sibTrans" cxnId="{66C82F8F-B28D-4E80-9B40-E267BC58FCA8}">
      <dgm:prSet/>
      <dgm:spPr/>
      <dgm:t>
        <a:bodyPr/>
        <a:lstStyle/>
        <a:p>
          <a:endParaRPr lang="sv-SE"/>
        </a:p>
      </dgm:t>
    </dgm:pt>
    <dgm:pt modelId="{973D028E-D30B-4510-BE01-4D8B2E032C05}">
      <dgm:prSet/>
      <dgm:spPr/>
      <dgm:t>
        <a:bodyPr/>
        <a:lstStyle/>
        <a:p>
          <a:r>
            <a:rPr lang="sv-SE" dirty="0"/>
            <a:t>Kent Wall</a:t>
          </a:r>
        </a:p>
        <a:p>
          <a:r>
            <a:rPr lang="sv-SE" dirty="0"/>
            <a:t>Växthuset</a:t>
          </a:r>
        </a:p>
      </dgm:t>
    </dgm:pt>
    <dgm:pt modelId="{5FB9BF4E-550F-41F0-A305-09C647AEEB6F}" type="parTrans" cxnId="{6821865D-43A7-4C7C-A7C6-37AB5F4E263E}">
      <dgm:prSet/>
      <dgm:spPr/>
      <dgm:t>
        <a:bodyPr/>
        <a:lstStyle/>
        <a:p>
          <a:endParaRPr lang="sv-SE"/>
        </a:p>
      </dgm:t>
    </dgm:pt>
    <dgm:pt modelId="{7E9671C9-5A52-444E-9E9B-DD2ED0D166C0}" type="sibTrans" cxnId="{6821865D-43A7-4C7C-A7C6-37AB5F4E263E}">
      <dgm:prSet/>
      <dgm:spPr/>
      <dgm:t>
        <a:bodyPr/>
        <a:lstStyle/>
        <a:p>
          <a:endParaRPr lang="sv-SE"/>
        </a:p>
      </dgm:t>
    </dgm:pt>
    <dgm:pt modelId="{F7188D35-78CB-4AE0-AD2C-B930CD98EE51}">
      <dgm:prSet/>
      <dgm:spPr/>
      <dgm:t>
        <a:bodyPr/>
        <a:lstStyle/>
        <a:p>
          <a:r>
            <a:rPr lang="sv-SE" dirty="0"/>
            <a:t>Lena Torkelsson</a:t>
          </a:r>
        </a:p>
        <a:p>
          <a:r>
            <a:rPr lang="sv-SE" dirty="0"/>
            <a:t>Assistent</a:t>
          </a:r>
        </a:p>
      </dgm:t>
    </dgm:pt>
    <dgm:pt modelId="{63F41395-773C-4175-A6AF-7F9DE5228EF9}" type="parTrans" cxnId="{5A195039-DF0E-4A37-8B62-CFB91CF540E3}">
      <dgm:prSet/>
      <dgm:spPr/>
      <dgm:t>
        <a:bodyPr/>
        <a:lstStyle/>
        <a:p>
          <a:endParaRPr lang="sv-SE"/>
        </a:p>
      </dgm:t>
    </dgm:pt>
    <dgm:pt modelId="{C9968B37-9E9A-4909-A8AD-007EAB92634F}" type="sibTrans" cxnId="{5A195039-DF0E-4A37-8B62-CFB91CF540E3}">
      <dgm:prSet/>
      <dgm:spPr/>
      <dgm:t>
        <a:bodyPr/>
        <a:lstStyle/>
        <a:p>
          <a:endParaRPr lang="sv-SE"/>
        </a:p>
      </dgm:t>
    </dgm:pt>
    <dgm:pt modelId="{8B7DCFFC-60F0-4A0C-A9CA-F786C4126646}" type="pres">
      <dgm:prSet presAssocID="{33B61E90-B726-466A-A975-F0ACF97F9DE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69E216-34FB-4BFE-8E90-E24C53C75B82}" type="pres">
      <dgm:prSet presAssocID="{1CDD54EF-B4A5-4884-A90E-66CCE06DAB9B}" presName="hierRoot1" presStyleCnt="0">
        <dgm:presLayoutVars>
          <dgm:hierBranch val="init"/>
        </dgm:presLayoutVars>
      </dgm:prSet>
      <dgm:spPr/>
    </dgm:pt>
    <dgm:pt modelId="{04B10EDA-1FE5-44E1-B1F9-CA8617A0374F}" type="pres">
      <dgm:prSet presAssocID="{1CDD54EF-B4A5-4884-A90E-66CCE06DAB9B}" presName="rootComposite1" presStyleCnt="0"/>
      <dgm:spPr/>
    </dgm:pt>
    <dgm:pt modelId="{6873847E-FBDA-4B2F-8DE2-CC9C29A036A3}" type="pres">
      <dgm:prSet presAssocID="{1CDD54EF-B4A5-4884-A90E-66CCE06DAB9B}" presName="rootText1" presStyleLbl="node0" presStyleIdx="0" presStyleCnt="1">
        <dgm:presLayoutVars>
          <dgm:chPref val="3"/>
        </dgm:presLayoutVars>
      </dgm:prSet>
      <dgm:spPr/>
    </dgm:pt>
    <dgm:pt modelId="{BCF8460A-3114-4DCA-9190-720BA1BD8101}" type="pres">
      <dgm:prSet presAssocID="{1CDD54EF-B4A5-4884-A90E-66CCE06DAB9B}" presName="rootConnector1" presStyleLbl="node1" presStyleIdx="0" presStyleCnt="0"/>
      <dgm:spPr/>
    </dgm:pt>
    <dgm:pt modelId="{F95AA540-3A8B-4779-BC13-DC07F189CF3E}" type="pres">
      <dgm:prSet presAssocID="{1CDD54EF-B4A5-4884-A90E-66CCE06DAB9B}" presName="hierChild2" presStyleCnt="0"/>
      <dgm:spPr/>
    </dgm:pt>
    <dgm:pt modelId="{123EA1C4-CC9E-4A57-BB1D-906E2D48DF4F}" type="pres">
      <dgm:prSet presAssocID="{27542973-C47A-480C-99E7-F46C02EDB4B9}" presName="Name37" presStyleLbl="parChTrans1D2" presStyleIdx="0" presStyleCnt="5"/>
      <dgm:spPr/>
    </dgm:pt>
    <dgm:pt modelId="{81A902D3-6882-4EEF-9737-132D3E33C261}" type="pres">
      <dgm:prSet presAssocID="{40EFEFFF-6A3B-4F3A-9670-74CDAD7DFDB8}" presName="hierRoot2" presStyleCnt="0">
        <dgm:presLayoutVars>
          <dgm:hierBranch/>
        </dgm:presLayoutVars>
      </dgm:prSet>
      <dgm:spPr/>
    </dgm:pt>
    <dgm:pt modelId="{2889E8EA-5F03-4676-BC6A-F7E9490D6830}" type="pres">
      <dgm:prSet presAssocID="{40EFEFFF-6A3B-4F3A-9670-74CDAD7DFDB8}" presName="rootComposite" presStyleCnt="0"/>
      <dgm:spPr/>
    </dgm:pt>
    <dgm:pt modelId="{60732A4A-1112-4351-8611-057D0D0C73BA}" type="pres">
      <dgm:prSet presAssocID="{40EFEFFF-6A3B-4F3A-9670-74CDAD7DFDB8}" presName="rootText" presStyleLbl="node2" presStyleIdx="0" presStyleCnt="5">
        <dgm:presLayoutVars>
          <dgm:chPref val="3"/>
        </dgm:presLayoutVars>
      </dgm:prSet>
      <dgm:spPr/>
    </dgm:pt>
    <dgm:pt modelId="{66A39894-9CE1-4B2D-A9F7-3AB768EBD9CE}" type="pres">
      <dgm:prSet presAssocID="{40EFEFFF-6A3B-4F3A-9670-74CDAD7DFDB8}" presName="rootConnector" presStyleLbl="node2" presStyleIdx="0" presStyleCnt="5"/>
      <dgm:spPr/>
    </dgm:pt>
    <dgm:pt modelId="{F911B0FD-E3DA-41D3-BBD4-AE990042DC27}" type="pres">
      <dgm:prSet presAssocID="{40EFEFFF-6A3B-4F3A-9670-74CDAD7DFDB8}" presName="hierChild4" presStyleCnt="0"/>
      <dgm:spPr/>
    </dgm:pt>
    <dgm:pt modelId="{37B39F5D-A40E-400C-A603-43384476170A}" type="pres">
      <dgm:prSet presAssocID="{72EE28A3-F786-442F-B00B-97E3A14B1318}" presName="Name35" presStyleLbl="parChTrans1D3" presStyleIdx="0" presStyleCnt="6"/>
      <dgm:spPr/>
    </dgm:pt>
    <dgm:pt modelId="{0C787D7A-BE21-4514-B837-D3AC54ADEE59}" type="pres">
      <dgm:prSet presAssocID="{AC423144-4B22-448F-B413-E9F8E73615CB}" presName="hierRoot2" presStyleCnt="0">
        <dgm:presLayoutVars>
          <dgm:hierBranch/>
        </dgm:presLayoutVars>
      </dgm:prSet>
      <dgm:spPr/>
    </dgm:pt>
    <dgm:pt modelId="{25050504-415A-44EE-AC94-A714719B6F42}" type="pres">
      <dgm:prSet presAssocID="{AC423144-4B22-448F-B413-E9F8E73615CB}" presName="rootComposite" presStyleCnt="0"/>
      <dgm:spPr/>
    </dgm:pt>
    <dgm:pt modelId="{76CFF382-76B7-4B06-AB96-BEA40C5245C1}" type="pres">
      <dgm:prSet presAssocID="{AC423144-4B22-448F-B413-E9F8E73615CB}" presName="rootText" presStyleLbl="node3" presStyleIdx="0" presStyleCnt="6">
        <dgm:presLayoutVars>
          <dgm:chPref val="3"/>
        </dgm:presLayoutVars>
      </dgm:prSet>
      <dgm:spPr/>
    </dgm:pt>
    <dgm:pt modelId="{0E8AA907-FE62-4149-8F7E-9AACB6940B19}" type="pres">
      <dgm:prSet presAssocID="{AC423144-4B22-448F-B413-E9F8E73615CB}" presName="rootConnector" presStyleLbl="node3" presStyleIdx="0" presStyleCnt="6"/>
      <dgm:spPr/>
    </dgm:pt>
    <dgm:pt modelId="{58EBA468-4578-4DBD-A3C3-29FB95AB24C1}" type="pres">
      <dgm:prSet presAssocID="{AC423144-4B22-448F-B413-E9F8E73615CB}" presName="hierChild4" presStyleCnt="0"/>
      <dgm:spPr/>
    </dgm:pt>
    <dgm:pt modelId="{19B835D6-103F-4642-9989-90D6B4A3E304}" type="pres">
      <dgm:prSet presAssocID="{63F41395-773C-4175-A6AF-7F9DE5228EF9}" presName="Name35" presStyleLbl="parChTrans1D4" presStyleIdx="0" presStyleCnt="2"/>
      <dgm:spPr/>
    </dgm:pt>
    <dgm:pt modelId="{FB773138-2146-4FA5-AD59-03F8B3B7CFCF}" type="pres">
      <dgm:prSet presAssocID="{F7188D35-78CB-4AE0-AD2C-B930CD98EE51}" presName="hierRoot2" presStyleCnt="0">
        <dgm:presLayoutVars>
          <dgm:hierBranch val="init"/>
        </dgm:presLayoutVars>
      </dgm:prSet>
      <dgm:spPr/>
    </dgm:pt>
    <dgm:pt modelId="{74795359-7F96-4EAC-AD62-1861952DA85B}" type="pres">
      <dgm:prSet presAssocID="{F7188D35-78CB-4AE0-AD2C-B930CD98EE51}" presName="rootComposite" presStyleCnt="0"/>
      <dgm:spPr/>
    </dgm:pt>
    <dgm:pt modelId="{2B5DBD01-5A89-4299-A454-0A625DE3C130}" type="pres">
      <dgm:prSet presAssocID="{F7188D35-78CB-4AE0-AD2C-B930CD98EE51}" presName="rootText" presStyleLbl="node4" presStyleIdx="0" presStyleCnt="2">
        <dgm:presLayoutVars>
          <dgm:chPref val="3"/>
        </dgm:presLayoutVars>
      </dgm:prSet>
      <dgm:spPr/>
    </dgm:pt>
    <dgm:pt modelId="{65D75711-CC66-4C5C-906B-018AFA617541}" type="pres">
      <dgm:prSet presAssocID="{F7188D35-78CB-4AE0-AD2C-B930CD98EE51}" presName="rootConnector" presStyleLbl="node4" presStyleIdx="0" presStyleCnt="2"/>
      <dgm:spPr/>
    </dgm:pt>
    <dgm:pt modelId="{34F0D5CB-3A8E-4519-9F22-70800FCF5A26}" type="pres">
      <dgm:prSet presAssocID="{F7188D35-78CB-4AE0-AD2C-B930CD98EE51}" presName="hierChild4" presStyleCnt="0"/>
      <dgm:spPr/>
    </dgm:pt>
    <dgm:pt modelId="{6FB2FB3C-8ADA-4BD1-8F7D-E0197BB24B40}" type="pres">
      <dgm:prSet presAssocID="{F7188D35-78CB-4AE0-AD2C-B930CD98EE51}" presName="hierChild5" presStyleCnt="0"/>
      <dgm:spPr/>
    </dgm:pt>
    <dgm:pt modelId="{CC020964-CEA4-4816-B001-401CADF00351}" type="pres">
      <dgm:prSet presAssocID="{AC423144-4B22-448F-B413-E9F8E73615CB}" presName="hierChild5" presStyleCnt="0"/>
      <dgm:spPr/>
    </dgm:pt>
    <dgm:pt modelId="{7D5EF99C-9633-4BBD-88B9-B927100B97E8}" type="pres">
      <dgm:prSet presAssocID="{3506DDDA-DD50-4F59-A6D3-73F8117546B1}" presName="Name35" presStyleLbl="parChTrans1D3" presStyleIdx="1" presStyleCnt="6"/>
      <dgm:spPr/>
    </dgm:pt>
    <dgm:pt modelId="{23634D99-0058-4E7A-95A4-D9EFF4A3512B}" type="pres">
      <dgm:prSet presAssocID="{3DA65ECD-83A0-46B1-9A38-452DDA0B34E8}" presName="hierRoot2" presStyleCnt="0">
        <dgm:presLayoutVars>
          <dgm:hierBranch/>
        </dgm:presLayoutVars>
      </dgm:prSet>
      <dgm:spPr/>
    </dgm:pt>
    <dgm:pt modelId="{8059D682-1A31-4199-BBF5-E7B3560DDAFB}" type="pres">
      <dgm:prSet presAssocID="{3DA65ECD-83A0-46B1-9A38-452DDA0B34E8}" presName="rootComposite" presStyleCnt="0"/>
      <dgm:spPr/>
    </dgm:pt>
    <dgm:pt modelId="{40734E5D-BEF9-4518-A1D8-08080A6D266D}" type="pres">
      <dgm:prSet presAssocID="{3DA65ECD-83A0-46B1-9A38-452DDA0B34E8}" presName="rootText" presStyleLbl="node3" presStyleIdx="1" presStyleCnt="6">
        <dgm:presLayoutVars>
          <dgm:chPref val="3"/>
        </dgm:presLayoutVars>
      </dgm:prSet>
      <dgm:spPr/>
    </dgm:pt>
    <dgm:pt modelId="{B542AD8B-CE9E-4DB8-BFC6-8F1FD9775949}" type="pres">
      <dgm:prSet presAssocID="{3DA65ECD-83A0-46B1-9A38-452DDA0B34E8}" presName="rootConnector" presStyleLbl="node3" presStyleIdx="1" presStyleCnt="6"/>
      <dgm:spPr/>
    </dgm:pt>
    <dgm:pt modelId="{BBF786B6-9665-4F59-B2B3-81D5B81BCFE8}" type="pres">
      <dgm:prSet presAssocID="{3DA65ECD-83A0-46B1-9A38-452DDA0B34E8}" presName="hierChild4" presStyleCnt="0"/>
      <dgm:spPr/>
    </dgm:pt>
    <dgm:pt modelId="{25CB7AA9-19AF-47D6-BCCF-F70545328699}" type="pres">
      <dgm:prSet presAssocID="{5FB9BF4E-550F-41F0-A305-09C647AEEB6F}" presName="Name35" presStyleLbl="parChTrans1D4" presStyleIdx="1" presStyleCnt="2"/>
      <dgm:spPr/>
    </dgm:pt>
    <dgm:pt modelId="{E6047B86-ED11-4634-9B18-D8A1C569E69A}" type="pres">
      <dgm:prSet presAssocID="{973D028E-D30B-4510-BE01-4D8B2E032C05}" presName="hierRoot2" presStyleCnt="0">
        <dgm:presLayoutVars>
          <dgm:hierBranch val="hang"/>
        </dgm:presLayoutVars>
      </dgm:prSet>
      <dgm:spPr/>
    </dgm:pt>
    <dgm:pt modelId="{9D219DC3-7A90-4BFD-9CF4-02A6002238CB}" type="pres">
      <dgm:prSet presAssocID="{973D028E-D30B-4510-BE01-4D8B2E032C05}" presName="rootComposite" presStyleCnt="0"/>
      <dgm:spPr/>
    </dgm:pt>
    <dgm:pt modelId="{27E9E683-741C-4A33-BDFD-65B9520F60B6}" type="pres">
      <dgm:prSet presAssocID="{973D028E-D30B-4510-BE01-4D8B2E032C05}" presName="rootText" presStyleLbl="node4" presStyleIdx="1" presStyleCnt="2">
        <dgm:presLayoutVars>
          <dgm:chPref val="3"/>
        </dgm:presLayoutVars>
      </dgm:prSet>
      <dgm:spPr/>
    </dgm:pt>
    <dgm:pt modelId="{188D5059-9AA3-4DDA-96DD-16F8B8DFBC4C}" type="pres">
      <dgm:prSet presAssocID="{973D028E-D30B-4510-BE01-4D8B2E032C05}" presName="rootConnector" presStyleLbl="node4" presStyleIdx="1" presStyleCnt="2"/>
      <dgm:spPr/>
    </dgm:pt>
    <dgm:pt modelId="{E00135D9-D90B-4464-B4AE-F4DF735C55D0}" type="pres">
      <dgm:prSet presAssocID="{973D028E-D30B-4510-BE01-4D8B2E032C05}" presName="hierChild4" presStyleCnt="0"/>
      <dgm:spPr/>
    </dgm:pt>
    <dgm:pt modelId="{FB46E965-538A-45AE-8A3D-76DE83F2F0A6}" type="pres">
      <dgm:prSet presAssocID="{973D028E-D30B-4510-BE01-4D8B2E032C05}" presName="hierChild5" presStyleCnt="0"/>
      <dgm:spPr/>
    </dgm:pt>
    <dgm:pt modelId="{63C3778A-CD9A-45D5-AC32-2206E4F79AE4}" type="pres">
      <dgm:prSet presAssocID="{3DA65ECD-83A0-46B1-9A38-452DDA0B34E8}" presName="hierChild5" presStyleCnt="0"/>
      <dgm:spPr/>
    </dgm:pt>
    <dgm:pt modelId="{2DC2DAF7-A89B-4C94-BE9A-61D230641E4E}" type="pres">
      <dgm:prSet presAssocID="{40EFEFFF-6A3B-4F3A-9670-74CDAD7DFDB8}" presName="hierChild5" presStyleCnt="0"/>
      <dgm:spPr/>
    </dgm:pt>
    <dgm:pt modelId="{4017D1A0-0BED-4451-B731-3D786B147B36}" type="pres">
      <dgm:prSet presAssocID="{A80983E9-70FE-487D-8659-CDAFE63AFBBE}" presName="Name37" presStyleLbl="parChTrans1D2" presStyleIdx="1" presStyleCnt="5"/>
      <dgm:spPr/>
    </dgm:pt>
    <dgm:pt modelId="{D39F4F43-5D32-4E70-8270-B4B5340DC7B6}" type="pres">
      <dgm:prSet presAssocID="{43C3E84C-CB94-47E6-B423-EFD4203E4A6F}" presName="hierRoot2" presStyleCnt="0">
        <dgm:presLayoutVars>
          <dgm:hierBranch val="init"/>
        </dgm:presLayoutVars>
      </dgm:prSet>
      <dgm:spPr/>
    </dgm:pt>
    <dgm:pt modelId="{2F4DE8DF-F96C-449A-9160-5087576F5433}" type="pres">
      <dgm:prSet presAssocID="{43C3E84C-CB94-47E6-B423-EFD4203E4A6F}" presName="rootComposite" presStyleCnt="0"/>
      <dgm:spPr/>
    </dgm:pt>
    <dgm:pt modelId="{AB07909D-0CA1-47BA-9886-2671389F4443}" type="pres">
      <dgm:prSet presAssocID="{43C3E84C-CB94-47E6-B423-EFD4203E4A6F}" presName="rootText" presStyleLbl="node2" presStyleIdx="1" presStyleCnt="5">
        <dgm:presLayoutVars>
          <dgm:chPref val="3"/>
        </dgm:presLayoutVars>
      </dgm:prSet>
      <dgm:spPr/>
    </dgm:pt>
    <dgm:pt modelId="{5E278CA0-329A-4E80-87F2-92BD5EB183D5}" type="pres">
      <dgm:prSet presAssocID="{43C3E84C-CB94-47E6-B423-EFD4203E4A6F}" presName="rootConnector" presStyleLbl="node2" presStyleIdx="1" presStyleCnt="5"/>
      <dgm:spPr/>
    </dgm:pt>
    <dgm:pt modelId="{A4196E96-5A34-4FCD-B21A-ABECA08E1D05}" type="pres">
      <dgm:prSet presAssocID="{43C3E84C-CB94-47E6-B423-EFD4203E4A6F}" presName="hierChild4" presStyleCnt="0"/>
      <dgm:spPr/>
    </dgm:pt>
    <dgm:pt modelId="{9167F7A1-5DB7-4251-B64A-62D18CD637C6}" type="pres">
      <dgm:prSet presAssocID="{43C3E84C-CB94-47E6-B423-EFD4203E4A6F}" presName="hierChild5" presStyleCnt="0"/>
      <dgm:spPr/>
    </dgm:pt>
    <dgm:pt modelId="{23360C8C-BC11-4AE0-B5E4-559D970DA406}" type="pres">
      <dgm:prSet presAssocID="{AE40A533-9959-4F58-B752-25CF699384FB}" presName="Name37" presStyleLbl="parChTrans1D2" presStyleIdx="2" presStyleCnt="5"/>
      <dgm:spPr/>
    </dgm:pt>
    <dgm:pt modelId="{4097F0F8-7B82-4913-B3CA-77207C4FBE3C}" type="pres">
      <dgm:prSet presAssocID="{2227525F-C111-488C-B30F-14AE3C1FBC74}" presName="hierRoot2" presStyleCnt="0">
        <dgm:presLayoutVars>
          <dgm:hierBranch val="init"/>
        </dgm:presLayoutVars>
      </dgm:prSet>
      <dgm:spPr/>
    </dgm:pt>
    <dgm:pt modelId="{0EB1E1E1-6A01-4159-A99F-606CD25A84C6}" type="pres">
      <dgm:prSet presAssocID="{2227525F-C111-488C-B30F-14AE3C1FBC74}" presName="rootComposite" presStyleCnt="0"/>
      <dgm:spPr/>
    </dgm:pt>
    <dgm:pt modelId="{57EBD3E4-73D7-40D1-AAE4-BF6FE6F80149}" type="pres">
      <dgm:prSet presAssocID="{2227525F-C111-488C-B30F-14AE3C1FBC74}" presName="rootText" presStyleLbl="node2" presStyleIdx="2" presStyleCnt="5">
        <dgm:presLayoutVars>
          <dgm:chPref val="3"/>
        </dgm:presLayoutVars>
      </dgm:prSet>
      <dgm:spPr/>
    </dgm:pt>
    <dgm:pt modelId="{74EDBED0-F190-4C10-B226-9F4F6BE81099}" type="pres">
      <dgm:prSet presAssocID="{2227525F-C111-488C-B30F-14AE3C1FBC74}" presName="rootConnector" presStyleLbl="node2" presStyleIdx="2" presStyleCnt="5"/>
      <dgm:spPr/>
    </dgm:pt>
    <dgm:pt modelId="{56891918-B9EC-4E04-89E0-666C91C33544}" type="pres">
      <dgm:prSet presAssocID="{2227525F-C111-488C-B30F-14AE3C1FBC74}" presName="hierChild4" presStyleCnt="0"/>
      <dgm:spPr/>
    </dgm:pt>
    <dgm:pt modelId="{6B57BCBE-2238-48D6-820A-A29B7D80D9A0}" type="pres">
      <dgm:prSet presAssocID="{6001C8C2-C871-4A31-85A3-8081F7C6F2B5}" presName="Name37" presStyleLbl="parChTrans1D3" presStyleIdx="2" presStyleCnt="6"/>
      <dgm:spPr/>
    </dgm:pt>
    <dgm:pt modelId="{F176B8C8-5A06-4233-B238-114B7D3EA3A2}" type="pres">
      <dgm:prSet presAssocID="{78ACC904-81CF-4FBA-AA4D-C3E74DB33573}" presName="hierRoot2" presStyleCnt="0">
        <dgm:presLayoutVars>
          <dgm:hierBranch val="init"/>
        </dgm:presLayoutVars>
      </dgm:prSet>
      <dgm:spPr/>
    </dgm:pt>
    <dgm:pt modelId="{75AC8A7B-F062-4D29-8EDD-E3880A9EF0B2}" type="pres">
      <dgm:prSet presAssocID="{78ACC904-81CF-4FBA-AA4D-C3E74DB33573}" presName="rootComposite" presStyleCnt="0"/>
      <dgm:spPr/>
    </dgm:pt>
    <dgm:pt modelId="{4625B34D-554A-4BB2-8D0A-D658BAC77F1D}" type="pres">
      <dgm:prSet presAssocID="{78ACC904-81CF-4FBA-AA4D-C3E74DB33573}" presName="rootText" presStyleLbl="node3" presStyleIdx="2" presStyleCnt="6">
        <dgm:presLayoutVars>
          <dgm:chPref val="3"/>
        </dgm:presLayoutVars>
      </dgm:prSet>
      <dgm:spPr/>
    </dgm:pt>
    <dgm:pt modelId="{5BB2B376-296A-4A15-91EB-618B46908C94}" type="pres">
      <dgm:prSet presAssocID="{78ACC904-81CF-4FBA-AA4D-C3E74DB33573}" presName="rootConnector" presStyleLbl="node3" presStyleIdx="2" presStyleCnt="6"/>
      <dgm:spPr/>
    </dgm:pt>
    <dgm:pt modelId="{BC965AD7-3F36-4155-B181-C91E825CD531}" type="pres">
      <dgm:prSet presAssocID="{78ACC904-81CF-4FBA-AA4D-C3E74DB33573}" presName="hierChild4" presStyleCnt="0"/>
      <dgm:spPr/>
    </dgm:pt>
    <dgm:pt modelId="{C6ABD7BD-2501-4DC0-8F45-51A1B1A75C20}" type="pres">
      <dgm:prSet presAssocID="{78ACC904-81CF-4FBA-AA4D-C3E74DB33573}" presName="hierChild5" presStyleCnt="0"/>
      <dgm:spPr/>
    </dgm:pt>
    <dgm:pt modelId="{FB3D0FDE-F192-4300-BBA8-3710462DD49B}" type="pres">
      <dgm:prSet presAssocID="{A8F9423D-3BA7-4CE4-A268-6D68B2845B34}" presName="Name37" presStyleLbl="parChTrans1D3" presStyleIdx="3" presStyleCnt="6"/>
      <dgm:spPr/>
    </dgm:pt>
    <dgm:pt modelId="{20505DF6-E677-4952-B5DE-6C6FBC4FE91C}" type="pres">
      <dgm:prSet presAssocID="{72A25911-6A21-4B7F-B526-80BF6954A193}" presName="hierRoot2" presStyleCnt="0">
        <dgm:presLayoutVars>
          <dgm:hierBranch val="init"/>
        </dgm:presLayoutVars>
      </dgm:prSet>
      <dgm:spPr/>
    </dgm:pt>
    <dgm:pt modelId="{38A64854-BADF-4BC0-82B7-EF260830D4E5}" type="pres">
      <dgm:prSet presAssocID="{72A25911-6A21-4B7F-B526-80BF6954A193}" presName="rootComposite" presStyleCnt="0"/>
      <dgm:spPr/>
    </dgm:pt>
    <dgm:pt modelId="{1CC13C78-B30D-4AA6-9964-4B6D80497531}" type="pres">
      <dgm:prSet presAssocID="{72A25911-6A21-4B7F-B526-80BF6954A193}" presName="rootText" presStyleLbl="node3" presStyleIdx="3" presStyleCnt="6">
        <dgm:presLayoutVars>
          <dgm:chPref val="3"/>
        </dgm:presLayoutVars>
      </dgm:prSet>
      <dgm:spPr/>
    </dgm:pt>
    <dgm:pt modelId="{D820739C-73CC-403B-BB25-88F09683CF93}" type="pres">
      <dgm:prSet presAssocID="{72A25911-6A21-4B7F-B526-80BF6954A193}" presName="rootConnector" presStyleLbl="node3" presStyleIdx="3" presStyleCnt="6"/>
      <dgm:spPr/>
    </dgm:pt>
    <dgm:pt modelId="{6F7845CF-9F74-43EB-B27F-A38789D8745B}" type="pres">
      <dgm:prSet presAssocID="{72A25911-6A21-4B7F-B526-80BF6954A193}" presName="hierChild4" presStyleCnt="0"/>
      <dgm:spPr/>
    </dgm:pt>
    <dgm:pt modelId="{465D1E26-E31F-4129-8192-F88603F9E441}" type="pres">
      <dgm:prSet presAssocID="{72A25911-6A21-4B7F-B526-80BF6954A193}" presName="hierChild5" presStyleCnt="0"/>
      <dgm:spPr/>
    </dgm:pt>
    <dgm:pt modelId="{C8CDA92E-72FC-4823-9364-A26F18200117}" type="pres">
      <dgm:prSet presAssocID="{354FF887-11BF-4BD5-8EE3-76BE5E0B6A45}" presName="Name37" presStyleLbl="parChTrans1D3" presStyleIdx="4" presStyleCnt="6"/>
      <dgm:spPr/>
    </dgm:pt>
    <dgm:pt modelId="{79E56A66-88B6-4AF2-98DB-42EF7FF99C54}" type="pres">
      <dgm:prSet presAssocID="{EF8FACDD-2F78-48F2-9201-8BE5882EF7C0}" presName="hierRoot2" presStyleCnt="0">
        <dgm:presLayoutVars>
          <dgm:hierBranch val="init"/>
        </dgm:presLayoutVars>
      </dgm:prSet>
      <dgm:spPr/>
    </dgm:pt>
    <dgm:pt modelId="{4AA84549-693D-4E0A-BBC2-784C6A9E74AD}" type="pres">
      <dgm:prSet presAssocID="{EF8FACDD-2F78-48F2-9201-8BE5882EF7C0}" presName="rootComposite" presStyleCnt="0"/>
      <dgm:spPr/>
    </dgm:pt>
    <dgm:pt modelId="{A918A68B-5ED9-47F7-8FA3-4BBD6325C9AE}" type="pres">
      <dgm:prSet presAssocID="{EF8FACDD-2F78-48F2-9201-8BE5882EF7C0}" presName="rootText" presStyleLbl="node3" presStyleIdx="4" presStyleCnt="6">
        <dgm:presLayoutVars>
          <dgm:chPref val="3"/>
        </dgm:presLayoutVars>
      </dgm:prSet>
      <dgm:spPr/>
    </dgm:pt>
    <dgm:pt modelId="{574943FD-0D5A-43E5-9555-2A81BF913925}" type="pres">
      <dgm:prSet presAssocID="{EF8FACDD-2F78-48F2-9201-8BE5882EF7C0}" presName="rootConnector" presStyleLbl="node3" presStyleIdx="4" presStyleCnt="6"/>
      <dgm:spPr/>
    </dgm:pt>
    <dgm:pt modelId="{70BADE7F-45E1-4FE8-8F66-6E291D28E421}" type="pres">
      <dgm:prSet presAssocID="{EF8FACDD-2F78-48F2-9201-8BE5882EF7C0}" presName="hierChild4" presStyleCnt="0"/>
      <dgm:spPr/>
    </dgm:pt>
    <dgm:pt modelId="{9B52FE86-F3FF-402F-81F2-8EF143A6D988}" type="pres">
      <dgm:prSet presAssocID="{EF8FACDD-2F78-48F2-9201-8BE5882EF7C0}" presName="hierChild5" presStyleCnt="0"/>
      <dgm:spPr/>
    </dgm:pt>
    <dgm:pt modelId="{69941B4F-6FFE-41A6-A520-B4A4F339B125}" type="pres">
      <dgm:prSet presAssocID="{2227525F-C111-488C-B30F-14AE3C1FBC74}" presName="hierChild5" presStyleCnt="0"/>
      <dgm:spPr/>
    </dgm:pt>
    <dgm:pt modelId="{D7336C62-105E-43FB-AEC6-1246F1F7BE91}" type="pres">
      <dgm:prSet presAssocID="{2B62F435-7831-4B0D-831B-A82B52D5ACB4}" presName="Name37" presStyleLbl="parChTrans1D2" presStyleIdx="3" presStyleCnt="5"/>
      <dgm:spPr/>
    </dgm:pt>
    <dgm:pt modelId="{199DE88C-023F-4270-9C9C-2BE279BD5F33}" type="pres">
      <dgm:prSet presAssocID="{584CA59A-FC05-499D-B95F-B2905119C7BC}" presName="hierRoot2" presStyleCnt="0">
        <dgm:presLayoutVars>
          <dgm:hierBranch val="init"/>
        </dgm:presLayoutVars>
      </dgm:prSet>
      <dgm:spPr/>
    </dgm:pt>
    <dgm:pt modelId="{7DA351EA-55DD-42FD-8E18-A380EE93BACB}" type="pres">
      <dgm:prSet presAssocID="{584CA59A-FC05-499D-B95F-B2905119C7BC}" presName="rootComposite" presStyleCnt="0"/>
      <dgm:spPr/>
    </dgm:pt>
    <dgm:pt modelId="{418EA236-5174-4BDD-BAF7-1AA979385E9B}" type="pres">
      <dgm:prSet presAssocID="{584CA59A-FC05-499D-B95F-B2905119C7BC}" presName="rootText" presStyleLbl="node2" presStyleIdx="3" presStyleCnt="5">
        <dgm:presLayoutVars>
          <dgm:chPref val="3"/>
        </dgm:presLayoutVars>
      </dgm:prSet>
      <dgm:spPr/>
    </dgm:pt>
    <dgm:pt modelId="{54C6072A-3B52-4026-B164-2782CEFF060C}" type="pres">
      <dgm:prSet presAssocID="{584CA59A-FC05-499D-B95F-B2905119C7BC}" presName="rootConnector" presStyleLbl="node2" presStyleIdx="3" presStyleCnt="5"/>
      <dgm:spPr/>
    </dgm:pt>
    <dgm:pt modelId="{C146F803-FA4E-4A67-989F-EA39EBC74810}" type="pres">
      <dgm:prSet presAssocID="{584CA59A-FC05-499D-B95F-B2905119C7BC}" presName="hierChild4" presStyleCnt="0"/>
      <dgm:spPr/>
    </dgm:pt>
    <dgm:pt modelId="{4A116ACD-A869-4470-B292-ECF85A8D1686}" type="pres">
      <dgm:prSet presAssocID="{584CA59A-FC05-499D-B95F-B2905119C7BC}" presName="hierChild5" presStyleCnt="0"/>
      <dgm:spPr/>
    </dgm:pt>
    <dgm:pt modelId="{873AAD56-E1D6-4CBF-ADF8-89F040C0B59F}" type="pres">
      <dgm:prSet presAssocID="{485DDB96-7E24-4842-9257-6C90D0B18DA2}" presName="Name37" presStyleLbl="parChTrans1D2" presStyleIdx="4" presStyleCnt="5"/>
      <dgm:spPr/>
    </dgm:pt>
    <dgm:pt modelId="{829D983F-4F58-4A09-A906-C5E9192D1FDC}" type="pres">
      <dgm:prSet presAssocID="{5B271135-6D9B-41BB-8086-608B3C4482A2}" presName="hierRoot2" presStyleCnt="0">
        <dgm:presLayoutVars>
          <dgm:hierBranch/>
        </dgm:presLayoutVars>
      </dgm:prSet>
      <dgm:spPr/>
    </dgm:pt>
    <dgm:pt modelId="{DF523763-54A4-4D74-8DFE-699DA207D1CA}" type="pres">
      <dgm:prSet presAssocID="{5B271135-6D9B-41BB-8086-608B3C4482A2}" presName="rootComposite" presStyleCnt="0"/>
      <dgm:spPr/>
    </dgm:pt>
    <dgm:pt modelId="{B1438DD8-A95C-47C2-8253-E728B49DE1A2}" type="pres">
      <dgm:prSet presAssocID="{5B271135-6D9B-41BB-8086-608B3C4482A2}" presName="rootText" presStyleLbl="node2" presStyleIdx="4" presStyleCnt="5">
        <dgm:presLayoutVars>
          <dgm:chPref val="3"/>
        </dgm:presLayoutVars>
      </dgm:prSet>
      <dgm:spPr/>
    </dgm:pt>
    <dgm:pt modelId="{4DF92E74-0723-4375-8E1D-C18B4F52FBCA}" type="pres">
      <dgm:prSet presAssocID="{5B271135-6D9B-41BB-8086-608B3C4482A2}" presName="rootConnector" presStyleLbl="node2" presStyleIdx="4" presStyleCnt="5"/>
      <dgm:spPr/>
    </dgm:pt>
    <dgm:pt modelId="{A227A9D7-0852-4C85-B371-A1C07C9AFA06}" type="pres">
      <dgm:prSet presAssocID="{5B271135-6D9B-41BB-8086-608B3C4482A2}" presName="hierChild4" presStyleCnt="0"/>
      <dgm:spPr/>
    </dgm:pt>
    <dgm:pt modelId="{D02A18C6-124A-44B6-B729-32F3217132D1}" type="pres">
      <dgm:prSet presAssocID="{E6398756-F9DC-4EA4-9794-11BDE89CD4CD}" presName="Name35" presStyleLbl="parChTrans1D3" presStyleIdx="5" presStyleCnt="6"/>
      <dgm:spPr/>
    </dgm:pt>
    <dgm:pt modelId="{5686BBA5-F8CC-4F77-8B94-B643B8FB4CBF}" type="pres">
      <dgm:prSet presAssocID="{A8114A44-EE46-46FF-B202-82108DEDF37A}" presName="hierRoot2" presStyleCnt="0">
        <dgm:presLayoutVars>
          <dgm:hierBranch val="init"/>
        </dgm:presLayoutVars>
      </dgm:prSet>
      <dgm:spPr/>
    </dgm:pt>
    <dgm:pt modelId="{679633F3-2FA5-4D3C-803E-DA61EF6397BC}" type="pres">
      <dgm:prSet presAssocID="{A8114A44-EE46-46FF-B202-82108DEDF37A}" presName="rootComposite" presStyleCnt="0"/>
      <dgm:spPr/>
    </dgm:pt>
    <dgm:pt modelId="{C81A4CEE-E265-4FB4-9397-248B64A9ECB6}" type="pres">
      <dgm:prSet presAssocID="{A8114A44-EE46-46FF-B202-82108DEDF37A}" presName="rootText" presStyleLbl="node3" presStyleIdx="5" presStyleCnt="6">
        <dgm:presLayoutVars>
          <dgm:chPref val="3"/>
        </dgm:presLayoutVars>
      </dgm:prSet>
      <dgm:spPr/>
    </dgm:pt>
    <dgm:pt modelId="{FD64C0DF-A380-47B0-978A-357077CF9445}" type="pres">
      <dgm:prSet presAssocID="{A8114A44-EE46-46FF-B202-82108DEDF37A}" presName="rootConnector" presStyleLbl="node3" presStyleIdx="5" presStyleCnt="6"/>
      <dgm:spPr/>
    </dgm:pt>
    <dgm:pt modelId="{A8240C8B-FD1E-463A-999B-BCF8A02EFB22}" type="pres">
      <dgm:prSet presAssocID="{A8114A44-EE46-46FF-B202-82108DEDF37A}" presName="hierChild4" presStyleCnt="0"/>
      <dgm:spPr/>
    </dgm:pt>
    <dgm:pt modelId="{A13EC57D-51B0-46B3-9D9A-6F2599978DC8}" type="pres">
      <dgm:prSet presAssocID="{A8114A44-EE46-46FF-B202-82108DEDF37A}" presName="hierChild5" presStyleCnt="0"/>
      <dgm:spPr/>
    </dgm:pt>
    <dgm:pt modelId="{0AD77B1C-6B52-4E77-8472-B253E6B92D1B}" type="pres">
      <dgm:prSet presAssocID="{5B271135-6D9B-41BB-8086-608B3C4482A2}" presName="hierChild5" presStyleCnt="0"/>
      <dgm:spPr/>
    </dgm:pt>
    <dgm:pt modelId="{01C818DB-FA04-4D3A-8759-0F945641E560}" type="pres">
      <dgm:prSet presAssocID="{1CDD54EF-B4A5-4884-A90E-66CCE06DAB9B}" presName="hierChild3" presStyleCnt="0"/>
      <dgm:spPr/>
    </dgm:pt>
  </dgm:ptLst>
  <dgm:cxnLst>
    <dgm:cxn modelId="{A6D74F01-7F79-45BE-9B10-DAE261231AF8}" srcId="{1CDD54EF-B4A5-4884-A90E-66CCE06DAB9B}" destId="{584CA59A-FC05-499D-B95F-B2905119C7BC}" srcOrd="3" destOrd="0" parTransId="{2B62F435-7831-4B0D-831B-A82B52D5ACB4}" sibTransId="{99F1274B-3E8C-4E6F-B4D1-C4B49DC7035D}"/>
    <dgm:cxn modelId="{F6448B0E-84D9-4A5E-8BAA-CF93B39ED365}" type="presOf" srcId="{1CDD54EF-B4A5-4884-A90E-66CCE06DAB9B}" destId="{BCF8460A-3114-4DCA-9190-720BA1BD8101}" srcOrd="1" destOrd="0" presId="urn:microsoft.com/office/officeart/2005/8/layout/orgChart1"/>
    <dgm:cxn modelId="{36ACF113-0C94-47C2-828D-D83158575988}" srcId="{5B271135-6D9B-41BB-8086-608B3C4482A2}" destId="{A8114A44-EE46-46FF-B202-82108DEDF37A}" srcOrd="0" destOrd="0" parTransId="{E6398756-F9DC-4EA4-9794-11BDE89CD4CD}" sibTransId="{F1C5AB21-7CA2-4D56-9B26-0067597A3F08}"/>
    <dgm:cxn modelId="{9373E914-A4C0-4A21-8D13-156613BE9F7F}" type="presOf" srcId="{40EFEFFF-6A3B-4F3A-9670-74CDAD7DFDB8}" destId="{60732A4A-1112-4351-8611-057D0D0C73BA}" srcOrd="0" destOrd="0" presId="urn:microsoft.com/office/officeart/2005/8/layout/orgChart1"/>
    <dgm:cxn modelId="{286E4D19-AE9C-4753-ADE9-67B99EC07A72}" type="presOf" srcId="{72EE28A3-F786-442F-B00B-97E3A14B1318}" destId="{37B39F5D-A40E-400C-A603-43384476170A}" srcOrd="0" destOrd="0" presId="urn:microsoft.com/office/officeart/2005/8/layout/orgChart1"/>
    <dgm:cxn modelId="{14847A1D-6953-4393-8B93-761032D43C4E}" type="presOf" srcId="{EF8FACDD-2F78-48F2-9201-8BE5882EF7C0}" destId="{574943FD-0D5A-43E5-9555-2A81BF913925}" srcOrd="1" destOrd="0" presId="urn:microsoft.com/office/officeart/2005/8/layout/orgChart1"/>
    <dgm:cxn modelId="{39ACC21D-5EF2-43C9-9485-B65D2BC363EA}" type="presOf" srcId="{2B62F435-7831-4B0D-831B-A82B52D5ACB4}" destId="{D7336C62-105E-43FB-AEC6-1246F1F7BE91}" srcOrd="0" destOrd="0" presId="urn:microsoft.com/office/officeart/2005/8/layout/orgChart1"/>
    <dgm:cxn modelId="{E45A4F1E-3228-4960-9B21-405F836A8CCE}" type="presOf" srcId="{AE40A533-9959-4F58-B752-25CF699384FB}" destId="{23360C8C-BC11-4AE0-B5E4-559D970DA406}" srcOrd="0" destOrd="0" presId="urn:microsoft.com/office/officeart/2005/8/layout/orgChart1"/>
    <dgm:cxn modelId="{09D0F21E-E89F-4A45-B35A-743E945B11D9}" srcId="{1CDD54EF-B4A5-4884-A90E-66CCE06DAB9B}" destId="{43C3E84C-CB94-47E6-B423-EFD4203E4A6F}" srcOrd="1" destOrd="0" parTransId="{A80983E9-70FE-487D-8659-CDAFE63AFBBE}" sibTransId="{CDE41A22-2BB7-4046-B443-B2EA155E4C65}"/>
    <dgm:cxn modelId="{8FF5D721-2BD0-44CA-9D15-B6B89D0CDDC0}" type="presOf" srcId="{3DA65ECD-83A0-46B1-9A38-452DDA0B34E8}" destId="{B542AD8B-CE9E-4DB8-BFC6-8F1FD9775949}" srcOrd="1" destOrd="0" presId="urn:microsoft.com/office/officeart/2005/8/layout/orgChart1"/>
    <dgm:cxn modelId="{746FEB22-F28F-4770-AC0D-F1CA6D1A03BE}" type="presOf" srcId="{33B61E90-B726-466A-A975-F0ACF97F9DE0}" destId="{8B7DCFFC-60F0-4A0C-A9CA-F786C4126646}" srcOrd="0" destOrd="0" presId="urn:microsoft.com/office/officeart/2005/8/layout/orgChart1"/>
    <dgm:cxn modelId="{AEDB6C25-E0AB-4548-BB5B-327003A2D9DF}" srcId="{2227525F-C111-488C-B30F-14AE3C1FBC74}" destId="{EF8FACDD-2F78-48F2-9201-8BE5882EF7C0}" srcOrd="2" destOrd="0" parTransId="{354FF887-11BF-4BD5-8EE3-76BE5E0B6A45}" sibTransId="{CBC37CD8-7591-4270-B94A-673C6EF77798}"/>
    <dgm:cxn modelId="{6D721829-953F-48B6-9B0B-D77288B2B267}" type="presOf" srcId="{2227525F-C111-488C-B30F-14AE3C1FBC74}" destId="{57EBD3E4-73D7-40D1-AAE4-BF6FE6F80149}" srcOrd="0" destOrd="0" presId="urn:microsoft.com/office/officeart/2005/8/layout/orgChart1"/>
    <dgm:cxn modelId="{B37C702F-CAA4-464D-BB28-F2811CD6714E}" type="presOf" srcId="{2227525F-C111-488C-B30F-14AE3C1FBC74}" destId="{74EDBED0-F190-4C10-B226-9F4F6BE81099}" srcOrd="1" destOrd="0" presId="urn:microsoft.com/office/officeart/2005/8/layout/orgChart1"/>
    <dgm:cxn modelId="{70931C30-BFC6-41ED-B16C-0E8445304224}" type="presOf" srcId="{5B271135-6D9B-41BB-8086-608B3C4482A2}" destId="{4DF92E74-0723-4375-8E1D-C18B4F52FBCA}" srcOrd="1" destOrd="0" presId="urn:microsoft.com/office/officeart/2005/8/layout/orgChart1"/>
    <dgm:cxn modelId="{0BF0FA32-5976-40F4-8DDD-8638CA30BD6A}" type="presOf" srcId="{354FF887-11BF-4BD5-8EE3-76BE5E0B6A45}" destId="{C8CDA92E-72FC-4823-9364-A26F18200117}" srcOrd="0" destOrd="0" presId="urn:microsoft.com/office/officeart/2005/8/layout/orgChart1"/>
    <dgm:cxn modelId="{F2D97333-433D-43D1-8C7A-90C720820529}" type="presOf" srcId="{72A25911-6A21-4B7F-B526-80BF6954A193}" destId="{1CC13C78-B30D-4AA6-9964-4B6D80497531}" srcOrd="0" destOrd="0" presId="urn:microsoft.com/office/officeart/2005/8/layout/orgChart1"/>
    <dgm:cxn modelId="{99FD1B39-B9B0-4779-8F14-2BB9CBB268FB}" type="presOf" srcId="{AC423144-4B22-448F-B413-E9F8E73615CB}" destId="{76CFF382-76B7-4B06-AB96-BEA40C5245C1}" srcOrd="0" destOrd="0" presId="urn:microsoft.com/office/officeart/2005/8/layout/orgChart1"/>
    <dgm:cxn modelId="{5A195039-DF0E-4A37-8B62-CFB91CF540E3}" srcId="{AC423144-4B22-448F-B413-E9F8E73615CB}" destId="{F7188D35-78CB-4AE0-AD2C-B930CD98EE51}" srcOrd="0" destOrd="0" parTransId="{63F41395-773C-4175-A6AF-7F9DE5228EF9}" sibTransId="{C9968B37-9E9A-4909-A8AD-007EAB92634F}"/>
    <dgm:cxn modelId="{ECDF7739-CCC0-4FAE-A937-605B68EB2D37}" type="presOf" srcId="{63F41395-773C-4175-A6AF-7F9DE5228EF9}" destId="{19B835D6-103F-4642-9989-90D6B4A3E304}" srcOrd="0" destOrd="0" presId="urn:microsoft.com/office/officeart/2005/8/layout/orgChart1"/>
    <dgm:cxn modelId="{6821865D-43A7-4C7C-A7C6-37AB5F4E263E}" srcId="{3DA65ECD-83A0-46B1-9A38-452DDA0B34E8}" destId="{973D028E-D30B-4510-BE01-4D8B2E032C05}" srcOrd="0" destOrd="0" parTransId="{5FB9BF4E-550F-41F0-A305-09C647AEEB6F}" sibTransId="{7E9671C9-5A52-444E-9E9B-DD2ED0D166C0}"/>
    <dgm:cxn modelId="{4E730D44-9ACB-43C6-8C96-62CFB1A10FA0}" type="presOf" srcId="{A80983E9-70FE-487D-8659-CDAFE63AFBBE}" destId="{4017D1A0-0BED-4451-B731-3D786B147B36}" srcOrd="0" destOrd="0" presId="urn:microsoft.com/office/officeart/2005/8/layout/orgChart1"/>
    <dgm:cxn modelId="{69E3936C-41B7-4DB7-BAAC-CBC5078D7F90}" type="presOf" srcId="{AC423144-4B22-448F-B413-E9F8E73615CB}" destId="{0E8AA907-FE62-4149-8F7E-9AACB6940B19}" srcOrd="1" destOrd="0" presId="urn:microsoft.com/office/officeart/2005/8/layout/orgChart1"/>
    <dgm:cxn modelId="{3140774D-A2C6-45B1-B15D-397E72F5F510}" type="presOf" srcId="{485DDB96-7E24-4842-9257-6C90D0B18DA2}" destId="{873AAD56-E1D6-4CBF-ADF8-89F040C0B59F}" srcOrd="0" destOrd="0" presId="urn:microsoft.com/office/officeart/2005/8/layout/orgChart1"/>
    <dgm:cxn modelId="{CC43594D-072F-46E1-BF3D-CA6F434F1644}" type="presOf" srcId="{973D028E-D30B-4510-BE01-4D8B2E032C05}" destId="{188D5059-9AA3-4DDA-96DD-16F8B8DFBC4C}" srcOrd="1" destOrd="0" presId="urn:microsoft.com/office/officeart/2005/8/layout/orgChart1"/>
    <dgm:cxn modelId="{B9AC0274-4802-4912-8D22-D365D9304F02}" srcId="{1CDD54EF-B4A5-4884-A90E-66CCE06DAB9B}" destId="{2227525F-C111-488C-B30F-14AE3C1FBC74}" srcOrd="2" destOrd="0" parTransId="{AE40A533-9959-4F58-B752-25CF699384FB}" sibTransId="{DBDC7870-BC1B-4F9E-A3FF-A7817806E967}"/>
    <dgm:cxn modelId="{05F33854-2EAC-4981-AB8A-AA6DA9BC0C31}" type="presOf" srcId="{78ACC904-81CF-4FBA-AA4D-C3E74DB33573}" destId="{5BB2B376-296A-4A15-91EB-618B46908C94}" srcOrd="1" destOrd="0" presId="urn:microsoft.com/office/officeart/2005/8/layout/orgChart1"/>
    <dgm:cxn modelId="{921BCB78-1946-4449-A553-516B01D0C7A8}" type="presOf" srcId="{973D028E-D30B-4510-BE01-4D8B2E032C05}" destId="{27E9E683-741C-4A33-BDFD-65B9520F60B6}" srcOrd="0" destOrd="0" presId="urn:microsoft.com/office/officeart/2005/8/layout/orgChart1"/>
    <dgm:cxn modelId="{4FEE2659-2FE8-4829-A1CB-865469C06C34}" type="presOf" srcId="{5B271135-6D9B-41BB-8086-608B3C4482A2}" destId="{B1438DD8-A95C-47C2-8253-E728B49DE1A2}" srcOrd="0" destOrd="0" presId="urn:microsoft.com/office/officeart/2005/8/layout/orgChart1"/>
    <dgm:cxn modelId="{2065FB8B-1A58-4EA1-B1F0-0660015B1FB4}" type="presOf" srcId="{3DA65ECD-83A0-46B1-9A38-452DDA0B34E8}" destId="{40734E5D-BEF9-4518-A1D8-08080A6D266D}" srcOrd="0" destOrd="0" presId="urn:microsoft.com/office/officeart/2005/8/layout/orgChart1"/>
    <dgm:cxn modelId="{99F6DE8E-B99B-4CF0-A66E-BDCF7FB14C56}" type="presOf" srcId="{584CA59A-FC05-499D-B95F-B2905119C7BC}" destId="{54C6072A-3B52-4026-B164-2782CEFF060C}" srcOrd="1" destOrd="0" presId="urn:microsoft.com/office/officeart/2005/8/layout/orgChart1"/>
    <dgm:cxn modelId="{66C82F8F-B28D-4E80-9B40-E267BC58FCA8}" srcId="{40EFEFFF-6A3B-4F3A-9670-74CDAD7DFDB8}" destId="{3DA65ECD-83A0-46B1-9A38-452DDA0B34E8}" srcOrd="1" destOrd="0" parTransId="{3506DDDA-DD50-4F59-A6D3-73F8117546B1}" sibTransId="{B5C360D4-8EF6-4484-92BB-089D8BC1469C}"/>
    <dgm:cxn modelId="{339BB78F-413F-4A40-8625-CAD025CDB242}" srcId="{2227525F-C111-488C-B30F-14AE3C1FBC74}" destId="{72A25911-6A21-4B7F-B526-80BF6954A193}" srcOrd="1" destOrd="0" parTransId="{A8F9423D-3BA7-4CE4-A268-6D68B2845B34}" sibTransId="{302B3CC8-D318-4997-847E-6053535414F2}"/>
    <dgm:cxn modelId="{B021A891-39A6-42B5-9695-B53B1278FF16}" type="presOf" srcId="{E6398756-F9DC-4EA4-9794-11BDE89CD4CD}" destId="{D02A18C6-124A-44B6-B729-32F3217132D1}" srcOrd="0" destOrd="0" presId="urn:microsoft.com/office/officeart/2005/8/layout/orgChart1"/>
    <dgm:cxn modelId="{2EFE84A5-61DF-4AEB-9F93-E1F73C1BD0F9}" srcId="{33B61E90-B726-466A-A975-F0ACF97F9DE0}" destId="{1CDD54EF-B4A5-4884-A90E-66CCE06DAB9B}" srcOrd="0" destOrd="0" parTransId="{2D218871-E3C7-4003-A6A2-280D2DFE3A19}" sibTransId="{EE1BCC2F-D43E-4B6C-9890-59475DA1EA33}"/>
    <dgm:cxn modelId="{B3327DAB-9F19-4946-811E-389BC0F66B93}" type="presOf" srcId="{A8114A44-EE46-46FF-B202-82108DEDF37A}" destId="{C81A4CEE-E265-4FB4-9397-248B64A9ECB6}" srcOrd="0" destOrd="0" presId="urn:microsoft.com/office/officeart/2005/8/layout/orgChart1"/>
    <dgm:cxn modelId="{041CBAAB-39D5-4100-8989-31520F7B3DE7}" type="presOf" srcId="{43C3E84C-CB94-47E6-B423-EFD4203E4A6F}" destId="{AB07909D-0CA1-47BA-9886-2671389F4443}" srcOrd="0" destOrd="0" presId="urn:microsoft.com/office/officeart/2005/8/layout/orgChart1"/>
    <dgm:cxn modelId="{B79811B1-EDE1-4615-A4CF-CE2BFD0CAC3D}" type="presOf" srcId="{F7188D35-78CB-4AE0-AD2C-B930CD98EE51}" destId="{2B5DBD01-5A89-4299-A454-0A625DE3C130}" srcOrd="0" destOrd="0" presId="urn:microsoft.com/office/officeart/2005/8/layout/orgChart1"/>
    <dgm:cxn modelId="{00FDDDB6-52D5-4568-91D4-F3F9AD999213}" type="presOf" srcId="{3506DDDA-DD50-4F59-A6D3-73F8117546B1}" destId="{7D5EF99C-9633-4BBD-88B9-B927100B97E8}" srcOrd="0" destOrd="0" presId="urn:microsoft.com/office/officeart/2005/8/layout/orgChart1"/>
    <dgm:cxn modelId="{FAA3B1BD-AAE0-4A55-9A61-51E5F01EE41B}" srcId="{2227525F-C111-488C-B30F-14AE3C1FBC74}" destId="{78ACC904-81CF-4FBA-AA4D-C3E74DB33573}" srcOrd="0" destOrd="0" parTransId="{6001C8C2-C871-4A31-85A3-8081F7C6F2B5}" sibTransId="{0D274AF8-FE4C-4172-8E84-7350C9393A5D}"/>
    <dgm:cxn modelId="{6CC676BF-34AB-46CF-A9EE-14DCF1EA2504}" srcId="{40EFEFFF-6A3B-4F3A-9670-74CDAD7DFDB8}" destId="{AC423144-4B22-448F-B413-E9F8E73615CB}" srcOrd="0" destOrd="0" parTransId="{72EE28A3-F786-442F-B00B-97E3A14B1318}" sibTransId="{A5720386-536A-4547-B710-4BC9C0851E70}"/>
    <dgm:cxn modelId="{1F0BDFC5-8444-4FDB-A229-F508D7558ACE}" type="presOf" srcId="{5FB9BF4E-550F-41F0-A305-09C647AEEB6F}" destId="{25CB7AA9-19AF-47D6-BCCF-F70545328699}" srcOrd="0" destOrd="0" presId="urn:microsoft.com/office/officeart/2005/8/layout/orgChart1"/>
    <dgm:cxn modelId="{4F9CF9C7-DDB1-4891-B77E-B20B275FDD4B}" type="presOf" srcId="{1CDD54EF-B4A5-4884-A90E-66CCE06DAB9B}" destId="{6873847E-FBDA-4B2F-8DE2-CC9C29A036A3}" srcOrd="0" destOrd="0" presId="urn:microsoft.com/office/officeart/2005/8/layout/orgChart1"/>
    <dgm:cxn modelId="{AD4DCACB-8817-42F2-9F1C-06186108FADD}" type="presOf" srcId="{27542973-C47A-480C-99E7-F46C02EDB4B9}" destId="{123EA1C4-CC9E-4A57-BB1D-906E2D48DF4F}" srcOrd="0" destOrd="0" presId="urn:microsoft.com/office/officeart/2005/8/layout/orgChart1"/>
    <dgm:cxn modelId="{568B0DD5-9D47-4656-9A60-2AD5D7BE58FC}" type="presOf" srcId="{A8114A44-EE46-46FF-B202-82108DEDF37A}" destId="{FD64C0DF-A380-47B0-978A-357077CF9445}" srcOrd="1" destOrd="0" presId="urn:microsoft.com/office/officeart/2005/8/layout/orgChart1"/>
    <dgm:cxn modelId="{F23CB3D8-F439-4CB8-BA16-E7B2ED2F6AFF}" type="presOf" srcId="{6001C8C2-C871-4A31-85A3-8081F7C6F2B5}" destId="{6B57BCBE-2238-48D6-820A-A29B7D80D9A0}" srcOrd="0" destOrd="0" presId="urn:microsoft.com/office/officeart/2005/8/layout/orgChart1"/>
    <dgm:cxn modelId="{C95228D9-74CC-40E4-9A6E-EC4DED61C5F7}" type="presOf" srcId="{72A25911-6A21-4B7F-B526-80BF6954A193}" destId="{D820739C-73CC-403B-BB25-88F09683CF93}" srcOrd="1" destOrd="0" presId="urn:microsoft.com/office/officeart/2005/8/layout/orgChart1"/>
    <dgm:cxn modelId="{469F46D9-E91D-49D2-96C4-3504854A79AD}" type="presOf" srcId="{584CA59A-FC05-499D-B95F-B2905119C7BC}" destId="{418EA236-5174-4BDD-BAF7-1AA979385E9B}" srcOrd="0" destOrd="0" presId="urn:microsoft.com/office/officeart/2005/8/layout/orgChart1"/>
    <dgm:cxn modelId="{146406DA-88D1-4DCA-8F7B-5BE50C88A8B7}" type="presOf" srcId="{43C3E84C-CB94-47E6-B423-EFD4203E4A6F}" destId="{5E278CA0-329A-4E80-87F2-92BD5EB183D5}" srcOrd="1" destOrd="0" presId="urn:microsoft.com/office/officeart/2005/8/layout/orgChart1"/>
    <dgm:cxn modelId="{90CBBCDD-9A62-4CF7-A498-23E5633FDC0D}" type="presOf" srcId="{A8F9423D-3BA7-4CE4-A268-6D68B2845B34}" destId="{FB3D0FDE-F192-4300-BBA8-3710462DD49B}" srcOrd="0" destOrd="0" presId="urn:microsoft.com/office/officeart/2005/8/layout/orgChart1"/>
    <dgm:cxn modelId="{B2CAB6E0-4ACF-4B19-A0C8-FC19D8032463}" srcId="{1CDD54EF-B4A5-4884-A90E-66CCE06DAB9B}" destId="{5B271135-6D9B-41BB-8086-608B3C4482A2}" srcOrd="4" destOrd="0" parTransId="{485DDB96-7E24-4842-9257-6C90D0B18DA2}" sibTransId="{BEC70E80-3CEB-4690-9318-054D7BB44AA0}"/>
    <dgm:cxn modelId="{FFA8D5EE-2D8C-455D-B653-706F4E2D8957}" type="presOf" srcId="{78ACC904-81CF-4FBA-AA4D-C3E74DB33573}" destId="{4625B34D-554A-4BB2-8D0A-D658BAC77F1D}" srcOrd="0" destOrd="0" presId="urn:microsoft.com/office/officeart/2005/8/layout/orgChart1"/>
    <dgm:cxn modelId="{AA767BF0-7E15-40D4-89CD-16918482210C}" type="presOf" srcId="{EF8FACDD-2F78-48F2-9201-8BE5882EF7C0}" destId="{A918A68B-5ED9-47F7-8FA3-4BBD6325C9AE}" srcOrd="0" destOrd="0" presId="urn:microsoft.com/office/officeart/2005/8/layout/orgChart1"/>
    <dgm:cxn modelId="{FBE723F3-E3CE-4587-A21A-C4FBCEE94564}" srcId="{1CDD54EF-B4A5-4884-A90E-66CCE06DAB9B}" destId="{40EFEFFF-6A3B-4F3A-9670-74CDAD7DFDB8}" srcOrd="0" destOrd="0" parTransId="{27542973-C47A-480C-99E7-F46C02EDB4B9}" sibTransId="{E528CD72-D30B-40E9-AE10-88E049416FBF}"/>
    <dgm:cxn modelId="{20F4B6FB-D457-4BDF-BADF-4F1149C32EEA}" type="presOf" srcId="{F7188D35-78CB-4AE0-AD2C-B930CD98EE51}" destId="{65D75711-CC66-4C5C-906B-018AFA617541}" srcOrd="1" destOrd="0" presId="urn:microsoft.com/office/officeart/2005/8/layout/orgChart1"/>
    <dgm:cxn modelId="{417038FF-2136-40A0-AF2E-6B358DE53051}" type="presOf" srcId="{40EFEFFF-6A3B-4F3A-9670-74CDAD7DFDB8}" destId="{66A39894-9CE1-4B2D-A9F7-3AB768EBD9CE}" srcOrd="1" destOrd="0" presId="urn:microsoft.com/office/officeart/2005/8/layout/orgChart1"/>
    <dgm:cxn modelId="{B3C365C1-9BBC-4418-A518-E1FC2C78C88B}" type="presParOf" srcId="{8B7DCFFC-60F0-4A0C-A9CA-F786C4126646}" destId="{E869E216-34FB-4BFE-8E90-E24C53C75B82}" srcOrd="0" destOrd="0" presId="urn:microsoft.com/office/officeart/2005/8/layout/orgChart1"/>
    <dgm:cxn modelId="{29EEABD5-5D36-443C-B142-7F8F93D365A2}" type="presParOf" srcId="{E869E216-34FB-4BFE-8E90-E24C53C75B82}" destId="{04B10EDA-1FE5-44E1-B1F9-CA8617A0374F}" srcOrd="0" destOrd="0" presId="urn:microsoft.com/office/officeart/2005/8/layout/orgChart1"/>
    <dgm:cxn modelId="{083A1BE8-7343-442F-AA2C-E8194D76876F}" type="presParOf" srcId="{04B10EDA-1FE5-44E1-B1F9-CA8617A0374F}" destId="{6873847E-FBDA-4B2F-8DE2-CC9C29A036A3}" srcOrd="0" destOrd="0" presId="urn:microsoft.com/office/officeart/2005/8/layout/orgChart1"/>
    <dgm:cxn modelId="{1732E5C4-9E3C-4D09-B1E5-981D9C612325}" type="presParOf" srcId="{04B10EDA-1FE5-44E1-B1F9-CA8617A0374F}" destId="{BCF8460A-3114-4DCA-9190-720BA1BD8101}" srcOrd="1" destOrd="0" presId="urn:microsoft.com/office/officeart/2005/8/layout/orgChart1"/>
    <dgm:cxn modelId="{7EE3C5E0-19D4-44E5-AC2E-25A5DDA001F1}" type="presParOf" srcId="{E869E216-34FB-4BFE-8E90-E24C53C75B82}" destId="{F95AA540-3A8B-4779-BC13-DC07F189CF3E}" srcOrd="1" destOrd="0" presId="urn:microsoft.com/office/officeart/2005/8/layout/orgChart1"/>
    <dgm:cxn modelId="{D4CED562-8990-4A11-AC87-5FFA1FB8A461}" type="presParOf" srcId="{F95AA540-3A8B-4779-BC13-DC07F189CF3E}" destId="{123EA1C4-CC9E-4A57-BB1D-906E2D48DF4F}" srcOrd="0" destOrd="0" presId="urn:microsoft.com/office/officeart/2005/8/layout/orgChart1"/>
    <dgm:cxn modelId="{6EF10198-90F7-45D8-B908-88C5EF3B86AB}" type="presParOf" srcId="{F95AA540-3A8B-4779-BC13-DC07F189CF3E}" destId="{81A902D3-6882-4EEF-9737-132D3E33C261}" srcOrd="1" destOrd="0" presId="urn:microsoft.com/office/officeart/2005/8/layout/orgChart1"/>
    <dgm:cxn modelId="{8B64A697-B2E4-4486-8533-A02EB468D046}" type="presParOf" srcId="{81A902D3-6882-4EEF-9737-132D3E33C261}" destId="{2889E8EA-5F03-4676-BC6A-F7E9490D6830}" srcOrd="0" destOrd="0" presId="urn:microsoft.com/office/officeart/2005/8/layout/orgChart1"/>
    <dgm:cxn modelId="{702104BF-3019-4389-98F2-B80DF5BA60E7}" type="presParOf" srcId="{2889E8EA-5F03-4676-BC6A-F7E9490D6830}" destId="{60732A4A-1112-4351-8611-057D0D0C73BA}" srcOrd="0" destOrd="0" presId="urn:microsoft.com/office/officeart/2005/8/layout/orgChart1"/>
    <dgm:cxn modelId="{17B0E25B-6B0E-4826-9459-176FCC8C9BEA}" type="presParOf" srcId="{2889E8EA-5F03-4676-BC6A-F7E9490D6830}" destId="{66A39894-9CE1-4B2D-A9F7-3AB768EBD9CE}" srcOrd="1" destOrd="0" presId="urn:microsoft.com/office/officeart/2005/8/layout/orgChart1"/>
    <dgm:cxn modelId="{2313E252-A7DA-4BFB-AAD1-F31999D634E0}" type="presParOf" srcId="{81A902D3-6882-4EEF-9737-132D3E33C261}" destId="{F911B0FD-E3DA-41D3-BBD4-AE990042DC27}" srcOrd="1" destOrd="0" presId="urn:microsoft.com/office/officeart/2005/8/layout/orgChart1"/>
    <dgm:cxn modelId="{BE1D02F8-A06F-44DF-BA28-DDE4027BD7B5}" type="presParOf" srcId="{F911B0FD-E3DA-41D3-BBD4-AE990042DC27}" destId="{37B39F5D-A40E-400C-A603-43384476170A}" srcOrd="0" destOrd="0" presId="urn:microsoft.com/office/officeart/2005/8/layout/orgChart1"/>
    <dgm:cxn modelId="{698CD10C-3B5C-4DD0-98CA-6ADBF05FDFB1}" type="presParOf" srcId="{F911B0FD-E3DA-41D3-BBD4-AE990042DC27}" destId="{0C787D7A-BE21-4514-B837-D3AC54ADEE59}" srcOrd="1" destOrd="0" presId="urn:microsoft.com/office/officeart/2005/8/layout/orgChart1"/>
    <dgm:cxn modelId="{1A48C385-4C0A-4D1B-BE48-3C3826F6436C}" type="presParOf" srcId="{0C787D7A-BE21-4514-B837-D3AC54ADEE59}" destId="{25050504-415A-44EE-AC94-A714719B6F42}" srcOrd="0" destOrd="0" presId="urn:microsoft.com/office/officeart/2005/8/layout/orgChart1"/>
    <dgm:cxn modelId="{2545888C-0139-4962-BF59-947A2C69F54D}" type="presParOf" srcId="{25050504-415A-44EE-AC94-A714719B6F42}" destId="{76CFF382-76B7-4B06-AB96-BEA40C5245C1}" srcOrd="0" destOrd="0" presId="urn:microsoft.com/office/officeart/2005/8/layout/orgChart1"/>
    <dgm:cxn modelId="{B17EA71D-5FA3-4257-AB72-B4DCF18713BD}" type="presParOf" srcId="{25050504-415A-44EE-AC94-A714719B6F42}" destId="{0E8AA907-FE62-4149-8F7E-9AACB6940B19}" srcOrd="1" destOrd="0" presId="urn:microsoft.com/office/officeart/2005/8/layout/orgChart1"/>
    <dgm:cxn modelId="{5A9D1146-010F-4166-8E79-8E6D107E3D57}" type="presParOf" srcId="{0C787D7A-BE21-4514-B837-D3AC54ADEE59}" destId="{58EBA468-4578-4DBD-A3C3-29FB95AB24C1}" srcOrd="1" destOrd="0" presId="urn:microsoft.com/office/officeart/2005/8/layout/orgChart1"/>
    <dgm:cxn modelId="{0D88D903-B2A3-47C3-9324-B13ACA6036C1}" type="presParOf" srcId="{58EBA468-4578-4DBD-A3C3-29FB95AB24C1}" destId="{19B835D6-103F-4642-9989-90D6B4A3E304}" srcOrd="0" destOrd="0" presId="urn:microsoft.com/office/officeart/2005/8/layout/orgChart1"/>
    <dgm:cxn modelId="{D2011156-D5A5-432D-967C-373935AA4268}" type="presParOf" srcId="{58EBA468-4578-4DBD-A3C3-29FB95AB24C1}" destId="{FB773138-2146-4FA5-AD59-03F8B3B7CFCF}" srcOrd="1" destOrd="0" presId="urn:microsoft.com/office/officeart/2005/8/layout/orgChart1"/>
    <dgm:cxn modelId="{7BC6366B-344A-43D0-B9D9-1352103080C0}" type="presParOf" srcId="{FB773138-2146-4FA5-AD59-03F8B3B7CFCF}" destId="{74795359-7F96-4EAC-AD62-1861952DA85B}" srcOrd="0" destOrd="0" presId="urn:microsoft.com/office/officeart/2005/8/layout/orgChart1"/>
    <dgm:cxn modelId="{4BC51F58-197A-4E0D-971A-E7E31D618924}" type="presParOf" srcId="{74795359-7F96-4EAC-AD62-1861952DA85B}" destId="{2B5DBD01-5A89-4299-A454-0A625DE3C130}" srcOrd="0" destOrd="0" presId="urn:microsoft.com/office/officeart/2005/8/layout/orgChart1"/>
    <dgm:cxn modelId="{E356A3B0-7BBA-4689-8B92-2F0E90AFAB4B}" type="presParOf" srcId="{74795359-7F96-4EAC-AD62-1861952DA85B}" destId="{65D75711-CC66-4C5C-906B-018AFA617541}" srcOrd="1" destOrd="0" presId="urn:microsoft.com/office/officeart/2005/8/layout/orgChart1"/>
    <dgm:cxn modelId="{CD9AA154-0BEC-4319-A324-DC564F374215}" type="presParOf" srcId="{FB773138-2146-4FA5-AD59-03F8B3B7CFCF}" destId="{34F0D5CB-3A8E-4519-9F22-70800FCF5A26}" srcOrd="1" destOrd="0" presId="urn:microsoft.com/office/officeart/2005/8/layout/orgChart1"/>
    <dgm:cxn modelId="{171665FF-87A0-4484-AC34-9EC3EBF1534E}" type="presParOf" srcId="{FB773138-2146-4FA5-AD59-03F8B3B7CFCF}" destId="{6FB2FB3C-8ADA-4BD1-8F7D-E0197BB24B40}" srcOrd="2" destOrd="0" presId="urn:microsoft.com/office/officeart/2005/8/layout/orgChart1"/>
    <dgm:cxn modelId="{FAB59D6B-BB88-4575-BB7C-96E4E4057A6F}" type="presParOf" srcId="{0C787D7A-BE21-4514-B837-D3AC54ADEE59}" destId="{CC020964-CEA4-4816-B001-401CADF00351}" srcOrd="2" destOrd="0" presId="urn:microsoft.com/office/officeart/2005/8/layout/orgChart1"/>
    <dgm:cxn modelId="{F0CAAFCA-18BC-4F2A-B4A3-E05B6184A219}" type="presParOf" srcId="{F911B0FD-E3DA-41D3-BBD4-AE990042DC27}" destId="{7D5EF99C-9633-4BBD-88B9-B927100B97E8}" srcOrd="2" destOrd="0" presId="urn:microsoft.com/office/officeart/2005/8/layout/orgChart1"/>
    <dgm:cxn modelId="{0E23938B-7F75-4BDD-BC69-670822285112}" type="presParOf" srcId="{F911B0FD-E3DA-41D3-BBD4-AE990042DC27}" destId="{23634D99-0058-4E7A-95A4-D9EFF4A3512B}" srcOrd="3" destOrd="0" presId="urn:microsoft.com/office/officeart/2005/8/layout/orgChart1"/>
    <dgm:cxn modelId="{E20F5C39-366C-4522-93B4-F2A133BF98CA}" type="presParOf" srcId="{23634D99-0058-4E7A-95A4-D9EFF4A3512B}" destId="{8059D682-1A31-4199-BBF5-E7B3560DDAFB}" srcOrd="0" destOrd="0" presId="urn:microsoft.com/office/officeart/2005/8/layout/orgChart1"/>
    <dgm:cxn modelId="{E6EE2F81-B26A-4331-B38D-F43F8A5EA0D7}" type="presParOf" srcId="{8059D682-1A31-4199-BBF5-E7B3560DDAFB}" destId="{40734E5D-BEF9-4518-A1D8-08080A6D266D}" srcOrd="0" destOrd="0" presId="urn:microsoft.com/office/officeart/2005/8/layout/orgChart1"/>
    <dgm:cxn modelId="{561F084B-54B7-4CF2-B036-8F6D36D13906}" type="presParOf" srcId="{8059D682-1A31-4199-BBF5-E7B3560DDAFB}" destId="{B542AD8B-CE9E-4DB8-BFC6-8F1FD9775949}" srcOrd="1" destOrd="0" presId="urn:microsoft.com/office/officeart/2005/8/layout/orgChart1"/>
    <dgm:cxn modelId="{DBBF4208-444C-4223-863E-ADE606609E60}" type="presParOf" srcId="{23634D99-0058-4E7A-95A4-D9EFF4A3512B}" destId="{BBF786B6-9665-4F59-B2B3-81D5B81BCFE8}" srcOrd="1" destOrd="0" presId="urn:microsoft.com/office/officeart/2005/8/layout/orgChart1"/>
    <dgm:cxn modelId="{5C613254-04B4-44DD-B33D-D4C54A4A2FE0}" type="presParOf" srcId="{BBF786B6-9665-4F59-B2B3-81D5B81BCFE8}" destId="{25CB7AA9-19AF-47D6-BCCF-F70545328699}" srcOrd="0" destOrd="0" presId="urn:microsoft.com/office/officeart/2005/8/layout/orgChart1"/>
    <dgm:cxn modelId="{7E04BC48-D5BD-4DAC-9B64-78BB69A9740A}" type="presParOf" srcId="{BBF786B6-9665-4F59-B2B3-81D5B81BCFE8}" destId="{E6047B86-ED11-4634-9B18-D8A1C569E69A}" srcOrd="1" destOrd="0" presId="urn:microsoft.com/office/officeart/2005/8/layout/orgChart1"/>
    <dgm:cxn modelId="{75CDAECB-5C4A-40B9-8390-D8FD8C2232E9}" type="presParOf" srcId="{E6047B86-ED11-4634-9B18-D8A1C569E69A}" destId="{9D219DC3-7A90-4BFD-9CF4-02A6002238CB}" srcOrd="0" destOrd="0" presId="urn:microsoft.com/office/officeart/2005/8/layout/orgChart1"/>
    <dgm:cxn modelId="{645C259D-1269-4BC7-923E-3B9B29317320}" type="presParOf" srcId="{9D219DC3-7A90-4BFD-9CF4-02A6002238CB}" destId="{27E9E683-741C-4A33-BDFD-65B9520F60B6}" srcOrd="0" destOrd="0" presId="urn:microsoft.com/office/officeart/2005/8/layout/orgChart1"/>
    <dgm:cxn modelId="{56854F2F-3F0F-4E80-95D2-B95B17D69F9D}" type="presParOf" srcId="{9D219DC3-7A90-4BFD-9CF4-02A6002238CB}" destId="{188D5059-9AA3-4DDA-96DD-16F8B8DFBC4C}" srcOrd="1" destOrd="0" presId="urn:microsoft.com/office/officeart/2005/8/layout/orgChart1"/>
    <dgm:cxn modelId="{4633F0DB-3F79-48A0-974F-29B10A2118A7}" type="presParOf" srcId="{E6047B86-ED11-4634-9B18-D8A1C569E69A}" destId="{E00135D9-D90B-4464-B4AE-F4DF735C55D0}" srcOrd="1" destOrd="0" presId="urn:microsoft.com/office/officeart/2005/8/layout/orgChart1"/>
    <dgm:cxn modelId="{FF8494D3-C213-4B01-A956-E80A971BA2EE}" type="presParOf" srcId="{E6047B86-ED11-4634-9B18-D8A1C569E69A}" destId="{FB46E965-538A-45AE-8A3D-76DE83F2F0A6}" srcOrd="2" destOrd="0" presId="urn:microsoft.com/office/officeart/2005/8/layout/orgChart1"/>
    <dgm:cxn modelId="{EE0909B7-3B47-42A6-9500-F2E8D81B60F9}" type="presParOf" srcId="{23634D99-0058-4E7A-95A4-D9EFF4A3512B}" destId="{63C3778A-CD9A-45D5-AC32-2206E4F79AE4}" srcOrd="2" destOrd="0" presId="urn:microsoft.com/office/officeart/2005/8/layout/orgChart1"/>
    <dgm:cxn modelId="{3E9128EC-78B0-41F7-9120-F5B59018828B}" type="presParOf" srcId="{81A902D3-6882-4EEF-9737-132D3E33C261}" destId="{2DC2DAF7-A89B-4C94-BE9A-61D230641E4E}" srcOrd="2" destOrd="0" presId="urn:microsoft.com/office/officeart/2005/8/layout/orgChart1"/>
    <dgm:cxn modelId="{57BEB4C8-F95E-4C48-8883-D5C72A2E2297}" type="presParOf" srcId="{F95AA540-3A8B-4779-BC13-DC07F189CF3E}" destId="{4017D1A0-0BED-4451-B731-3D786B147B36}" srcOrd="2" destOrd="0" presId="urn:microsoft.com/office/officeart/2005/8/layout/orgChart1"/>
    <dgm:cxn modelId="{B2BC858B-E9CC-42B8-BB80-F22B4350480A}" type="presParOf" srcId="{F95AA540-3A8B-4779-BC13-DC07F189CF3E}" destId="{D39F4F43-5D32-4E70-8270-B4B5340DC7B6}" srcOrd="3" destOrd="0" presId="urn:microsoft.com/office/officeart/2005/8/layout/orgChart1"/>
    <dgm:cxn modelId="{A4139EED-89CF-4AA5-8DED-AF8863F62ABC}" type="presParOf" srcId="{D39F4F43-5D32-4E70-8270-B4B5340DC7B6}" destId="{2F4DE8DF-F96C-449A-9160-5087576F5433}" srcOrd="0" destOrd="0" presId="urn:microsoft.com/office/officeart/2005/8/layout/orgChart1"/>
    <dgm:cxn modelId="{79C7443D-EC52-415B-B4B9-C0362107C388}" type="presParOf" srcId="{2F4DE8DF-F96C-449A-9160-5087576F5433}" destId="{AB07909D-0CA1-47BA-9886-2671389F4443}" srcOrd="0" destOrd="0" presId="urn:microsoft.com/office/officeart/2005/8/layout/orgChart1"/>
    <dgm:cxn modelId="{5164E8F8-8AF2-4CA9-85EC-1EB35C3482ED}" type="presParOf" srcId="{2F4DE8DF-F96C-449A-9160-5087576F5433}" destId="{5E278CA0-329A-4E80-87F2-92BD5EB183D5}" srcOrd="1" destOrd="0" presId="urn:microsoft.com/office/officeart/2005/8/layout/orgChart1"/>
    <dgm:cxn modelId="{F21E9774-D220-4F43-8EF1-4B5DCD7E3A76}" type="presParOf" srcId="{D39F4F43-5D32-4E70-8270-B4B5340DC7B6}" destId="{A4196E96-5A34-4FCD-B21A-ABECA08E1D05}" srcOrd="1" destOrd="0" presId="urn:microsoft.com/office/officeart/2005/8/layout/orgChart1"/>
    <dgm:cxn modelId="{82E5CC9F-5AAB-4347-AD6D-C5739CED2E13}" type="presParOf" srcId="{D39F4F43-5D32-4E70-8270-B4B5340DC7B6}" destId="{9167F7A1-5DB7-4251-B64A-62D18CD637C6}" srcOrd="2" destOrd="0" presId="urn:microsoft.com/office/officeart/2005/8/layout/orgChart1"/>
    <dgm:cxn modelId="{DA333648-CC29-4088-AA9B-D0267548E9E6}" type="presParOf" srcId="{F95AA540-3A8B-4779-BC13-DC07F189CF3E}" destId="{23360C8C-BC11-4AE0-B5E4-559D970DA406}" srcOrd="4" destOrd="0" presId="urn:microsoft.com/office/officeart/2005/8/layout/orgChart1"/>
    <dgm:cxn modelId="{EC26BFCE-061E-4763-AD82-8CF82EEBDA35}" type="presParOf" srcId="{F95AA540-3A8B-4779-BC13-DC07F189CF3E}" destId="{4097F0F8-7B82-4913-B3CA-77207C4FBE3C}" srcOrd="5" destOrd="0" presId="urn:microsoft.com/office/officeart/2005/8/layout/orgChart1"/>
    <dgm:cxn modelId="{3D2492CA-E371-47A8-9175-2B6F2362B1FC}" type="presParOf" srcId="{4097F0F8-7B82-4913-B3CA-77207C4FBE3C}" destId="{0EB1E1E1-6A01-4159-A99F-606CD25A84C6}" srcOrd="0" destOrd="0" presId="urn:microsoft.com/office/officeart/2005/8/layout/orgChart1"/>
    <dgm:cxn modelId="{7817931B-5F26-4565-9988-70DEDB44620C}" type="presParOf" srcId="{0EB1E1E1-6A01-4159-A99F-606CD25A84C6}" destId="{57EBD3E4-73D7-40D1-AAE4-BF6FE6F80149}" srcOrd="0" destOrd="0" presId="urn:microsoft.com/office/officeart/2005/8/layout/orgChart1"/>
    <dgm:cxn modelId="{6E1CA180-AD4F-4090-8E82-894C16465A2A}" type="presParOf" srcId="{0EB1E1E1-6A01-4159-A99F-606CD25A84C6}" destId="{74EDBED0-F190-4C10-B226-9F4F6BE81099}" srcOrd="1" destOrd="0" presId="urn:microsoft.com/office/officeart/2005/8/layout/orgChart1"/>
    <dgm:cxn modelId="{3BCEDB92-6754-400E-9CBF-EF4FFB54BFD8}" type="presParOf" srcId="{4097F0F8-7B82-4913-B3CA-77207C4FBE3C}" destId="{56891918-B9EC-4E04-89E0-666C91C33544}" srcOrd="1" destOrd="0" presId="urn:microsoft.com/office/officeart/2005/8/layout/orgChart1"/>
    <dgm:cxn modelId="{8AFD51F6-5904-4232-9F28-3DD9162EF96A}" type="presParOf" srcId="{56891918-B9EC-4E04-89E0-666C91C33544}" destId="{6B57BCBE-2238-48D6-820A-A29B7D80D9A0}" srcOrd="0" destOrd="0" presId="urn:microsoft.com/office/officeart/2005/8/layout/orgChart1"/>
    <dgm:cxn modelId="{811649E6-CAE8-4941-BCFE-A27E9A299DA8}" type="presParOf" srcId="{56891918-B9EC-4E04-89E0-666C91C33544}" destId="{F176B8C8-5A06-4233-B238-114B7D3EA3A2}" srcOrd="1" destOrd="0" presId="urn:microsoft.com/office/officeart/2005/8/layout/orgChart1"/>
    <dgm:cxn modelId="{EC9FC266-6E42-4D28-896E-E3CE7686AC55}" type="presParOf" srcId="{F176B8C8-5A06-4233-B238-114B7D3EA3A2}" destId="{75AC8A7B-F062-4D29-8EDD-E3880A9EF0B2}" srcOrd="0" destOrd="0" presId="urn:microsoft.com/office/officeart/2005/8/layout/orgChart1"/>
    <dgm:cxn modelId="{4795B3BE-56B9-4E99-BB80-844B42137E46}" type="presParOf" srcId="{75AC8A7B-F062-4D29-8EDD-E3880A9EF0B2}" destId="{4625B34D-554A-4BB2-8D0A-D658BAC77F1D}" srcOrd="0" destOrd="0" presId="urn:microsoft.com/office/officeart/2005/8/layout/orgChart1"/>
    <dgm:cxn modelId="{30D45E05-2EC0-4CE7-8DB8-0E4853018D59}" type="presParOf" srcId="{75AC8A7B-F062-4D29-8EDD-E3880A9EF0B2}" destId="{5BB2B376-296A-4A15-91EB-618B46908C94}" srcOrd="1" destOrd="0" presId="urn:microsoft.com/office/officeart/2005/8/layout/orgChart1"/>
    <dgm:cxn modelId="{D5474D96-AE2D-4667-B6E7-B7A2A27513A7}" type="presParOf" srcId="{F176B8C8-5A06-4233-B238-114B7D3EA3A2}" destId="{BC965AD7-3F36-4155-B181-C91E825CD531}" srcOrd="1" destOrd="0" presId="urn:microsoft.com/office/officeart/2005/8/layout/orgChart1"/>
    <dgm:cxn modelId="{4B00C093-8893-42E7-BE82-54B13AC23F13}" type="presParOf" srcId="{F176B8C8-5A06-4233-B238-114B7D3EA3A2}" destId="{C6ABD7BD-2501-4DC0-8F45-51A1B1A75C20}" srcOrd="2" destOrd="0" presId="urn:microsoft.com/office/officeart/2005/8/layout/orgChart1"/>
    <dgm:cxn modelId="{A2E9A64A-5638-4BB0-8C86-50C40FF3A7C6}" type="presParOf" srcId="{56891918-B9EC-4E04-89E0-666C91C33544}" destId="{FB3D0FDE-F192-4300-BBA8-3710462DD49B}" srcOrd="2" destOrd="0" presId="urn:microsoft.com/office/officeart/2005/8/layout/orgChart1"/>
    <dgm:cxn modelId="{6CECBB90-2559-4C40-B105-738AEFB8795B}" type="presParOf" srcId="{56891918-B9EC-4E04-89E0-666C91C33544}" destId="{20505DF6-E677-4952-B5DE-6C6FBC4FE91C}" srcOrd="3" destOrd="0" presId="urn:microsoft.com/office/officeart/2005/8/layout/orgChart1"/>
    <dgm:cxn modelId="{8A19AA8A-455E-4DB8-A2F1-DCC39344540F}" type="presParOf" srcId="{20505DF6-E677-4952-B5DE-6C6FBC4FE91C}" destId="{38A64854-BADF-4BC0-82B7-EF260830D4E5}" srcOrd="0" destOrd="0" presId="urn:microsoft.com/office/officeart/2005/8/layout/orgChart1"/>
    <dgm:cxn modelId="{870219D3-FAE3-41C9-8A70-D712D2F69CB8}" type="presParOf" srcId="{38A64854-BADF-4BC0-82B7-EF260830D4E5}" destId="{1CC13C78-B30D-4AA6-9964-4B6D80497531}" srcOrd="0" destOrd="0" presId="urn:microsoft.com/office/officeart/2005/8/layout/orgChart1"/>
    <dgm:cxn modelId="{15262CD7-F714-49FC-929E-9D4EA7A5FF2E}" type="presParOf" srcId="{38A64854-BADF-4BC0-82B7-EF260830D4E5}" destId="{D820739C-73CC-403B-BB25-88F09683CF93}" srcOrd="1" destOrd="0" presId="urn:microsoft.com/office/officeart/2005/8/layout/orgChart1"/>
    <dgm:cxn modelId="{A1C1828D-44E8-4CDD-9BE4-7CD588095E7F}" type="presParOf" srcId="{20505DF6-E677-4952-B5DE-6C6FBC4FE91C}" destId="{6F7845CF-9F74-43EB-B27F-A38789D8745B}" srcOrd="1" destOrd="0" presId="urn:microsoft.com/office/officeart/2005/8/layout/orgChart1"/>
    <dgm:cxn modelId="{255BD0CC-4199-4CFB-9B0D-C806E8FA221D}" type="presParOf" srcId="{20505DF6-E677-4952-B5DE-6C6FBC4FE91C}" destId="{465D1E26-E31F-4129-8192-F88603F9E441}" srcOrd="2" destOrd="0" presId="urn:microsoft.com/office/officeart/2005/8/layout/orgChart1"/>
    <dgm:cxn modelId="{1B086722-3646-4E65-A8C8-050AEE41F022}" type="presParOf" srcId="{56891918-B9EC-4E04-89E0-666C91C33544}" destId="{C8CDA92E-72FC-4823-9364-A26F18200117}" srcOrd="4" destOrd="0" presId="urn:microsoft.com/office/officeart/2005/8/layout/orgChart1"/>
    <dgm:cxn modelId="{23536A98-7C23-44F3-8D47-BF9A4EB352A0}" type="presParOf" srcId="{56891918-B9EC-4E04-89E0-666C91C33544}" destId="{79E56A66-88B6-4AF2-98DB-42EF7FF99C54}" srcOrd="5" destOrd="0" presId="urn:microsoft.com/office/officeart/2005/8/layout/orgChart1"/>
    <dgm:cxn modelId="{A9F85793-4305-4295-A142-21970EAFDA4F}" type="presParOf" srcId="{79E56A66-88B6-4AF2-98DB-42EF7FF99C54}" destId="{4AA84549-693D-4E0A-BBC2-784C6A9E74AD}" srcOrd="0" destOrd="0" presId="urn:microsoft.com/office/officeart/2005/8/layout/orgChart1"/>
    <dgm:cxn modelId="{6B5D0F1A-8531-4D5B-A5BF-A69A261DC133}" type="presParOf" srcId="{4AA84549-693D-4E0A-BBC2-784C6A9E74AD}" destId="{A918A68B-5ED9-47F7-8FA3-4BBD6325C9AE}" srcOrd="0" destOrd="0" presId="urn:microsoft.com/office/officeart/2005/8/layout/orgChart1"/>
    <dgm:cxn modelId="{774C81D2-BBF3-4E09-AED7-EB42A1394613}" type="presParOf" srcId="{4AA84549-693D-4E0A-BBC2-784C6A9E74AD}" destId="{574943FD-0D5A-43E5-9555-2A81BF913925}" srcOrd="1" destOrd="0" presId="urn:microsoft.com/office/officeart/2005/8/layout/orgChart1"/>
    <dgm:cxn modelId="{E7D83CCE-2819-41A1-B46B-933C0B6B2E7B}" type="presParOf" srcId="{79E56A66-88B6-4AF2-98DB-42EF7FF99C54}" destId="{70BADE7F-45E1-4FE8-8F66-6E291D28E421}" srcOrd="1" destOrd="0" presId="urn:microsoft.com/office/officeart/2005/8/layout/orgChart1"/>
    <dgm:cxn modelId="{8D5E35C5-5F29-41A7-8F68-DB5C4F782738}" type="presParOf" srcId="{79E56A66-88B6-4AF2-98DB-42EF7FF99C54}" destId="{9B52FE86-F3FF-402F-81F2-8EF143A6D988}" srcOrd="2" destOrd="0" presId="urn:microsoft.com/office/officeart/2005/8/layout/orgChart1"/>
    <dgm:cxn modelId="{95326171-D636-429E-A892-ACA4973D0250}" type="presParOf" srcId="{4097F0F8-7B82-4913-B3CA-77207C4FBE3C}" destId="{69941B4F-6FFE-41A6-A520-B4A4F339B125}" srcOrd="2" destOrd="0" presId="urn:microsoft.com/office/officeart/2005/8/layout/orgChart1"/>
    <dgm:cxn modelId="{A993D910-AF08-4F08-80ED-BDFB76543531}" type="presParOf" srcId="{F95AA540-3A8B-4779-BC13-DC07F189CF3E}" destId="{D7336C62-105E-43FB-AEC6-1246F1F7BE91}" srcOrd="6" destOrd="0" presId="urn:microsoft.com/office/officeart/2005/8/layout/orgChart1"/>
    <dgm:cxn modelId="{4235D5EC-0665-4E77-B03E-D7A426F758EB}" type="presParOf" srcId="{F95AA540-3A8B-4779-BC13-DC07F189CF3E}" destId="{199DE88C-023F-4270-9C9C-2BE279BD5F33}" srcOrd="7" destOrd="0" presId="urn:microsoft.com/office/officeart/2005/8/layout/orgChart1"/>
    <dgm:cxn modelId="{1B873A9B-7B70-4CCF-9878-C13001745A4F}" type="presParOf" srcId="{199DE88C-023F-4270-9C9C-2BE279BD5F33}" destId="{7DA351EA-55DD-42FD-8E18-A380EE93BACB}" srcOrd="0" destOrd="0" presId="urn:microsoft.com/office/officeart/2005/8/layout/orgChart1"/>
    <dgm:cxn modelId="{34CDAE97-7F2B-4407-92E0-F2EA6E991188}" type="presParOf" srcId="{7DA351EA-55DD-42FD-8E18-A380EE93BACB}" destId="{418EA236-5174-4BDD-BAF7-1AA979385E9B}" srcOrd="0" destOrd="0" presId="urn:microsoft.com/office/officeart/2005/8/layout/orgChart1"/>
    <dgm:cxn modelId="{5E1CDE82-D6B4-4947-BD1B-FC4B3A077DC1}" type="presParOf" srcId="{7DA351EA-55DD-42FD-8E18-A380EE93BACB}" destId="{54C6072A-3B52-4026-B164-2782CEFF060C}" srcOrd="1" destOrd="0" presId="urn:microsoft.com/office/officeart/2005/8/layout/orgChart1"/>
    <dgm:cxn modelId="{52631393-7533-4E17-85FF-99454E349AB8}" type="presParOf" srcId="{199DE88C-023F-4270-9C9C-2BE279BD5F33}" destId="{C146F803-FA4E-4A67-989F-EA39EBC74810}" srcOrd="1" destOrd="0" presId="urn:microsoft.com/office/officeart/2005/8/layout/orgChart1"/>
    <dgm:cxn modelId="{9F57F270-CEEC-441F-B9FD-C9031BF4A55B}" type="presParOf" srcId="{199DE88C-023F-4270-9C9C-2BE279BD5F33}" destId="{4A116ACD-A869-4470-B292-ECF85A8D1686}" srcOrd="2" destOrd="0" presId="urn:microsoft.com/office/officeart/2005/8/layout/orgChart1"/>
    <dgm:cxn modelId="{6F0EB45C-36FB-4663-8452-4AFDDA42B6A0}" type="presParOf" srcId="{F95AA540-3A8B-4779-BC13-DC07F189CF3E}" destId="{873AAD56-E1D6-4CBF-ADF8-89F040C0B59F}" srcOrd="8" destOrd="0" presId="urn:microsoft.com/office/officeart/2005/8/layout/orgChart1"/>
    <dgm:cxn modelId="{7852C15F-8807-4E34-925F-784A504D7A24}" type="presParOf" srcId="{F95AA540-3A8B-4779-BC13-DC07F189CF3E}" destId="{829D983F-4F58-4A09-A906-C5E9192D1FDC}" srcOrd="9" destOrd="0" presId="urn:microsoft.com/office/officeart/2005/8/layout/orgChart1"/>
    <dgm:cxn modelId="{F3223F83-F89B-4861-B8E1-D8FF2FB50982}" type="presParOf" srcId="{829D983F-4F58-4A09-A906-C5E9192D1FDC}" destId="{DF523763-54A4-4D74-8DFE-699DA207D1CA}" srcOrd="0" destOrd="0" presId="urn:microsoft.com/office/officeart/2005/8/layout/orgChart1"/>
    <dgm:cxn modelId="{0A4CBD4D-5121-470E-AD99-5AF559A71C5A}" type="presParOf" srcId="{DF523763-54A4-4D74-8DFE-699DA207D1CA}" destId="{B1438DD8-A95C-47C2-8253-E728B49DE1A2}" srcOrd="0" destOrd="0" presId="urn:microsoft.com/office/officeart/2005/8/layout/orgChart1"/>
    <dgm:cxn modelId="{0DD50ED9-A40B-4C0E-BA23-3F0A9E5DD890}" type="presParOf" srcId="{DF523763-54A4-4D74-8DFE-699DA207D1CA}" destId="{4DF92E74-0723-4375-8E1D-C18B4F52FBCA}" srcOrd="1" destOrd="0" presId="urn:microsoft.com/office/officeart/2005/8/layout/orgChart1"/>
    <dgm:cxn modelId="{CE7F9ACB-50DC-4134-9791-B4056413A9A4}" type="presParOf" srcId="{829D983F-4F58-4A09-A906-C5E9192D1FDC}" destId="{A227A9D7-0852-4C85-B371-A1C07C9AFA06}" srcOrd="1" destOrd="0" presId="urn:microsoft.com/office/officeart/2005/8/layout/orgChart1"/>
    <dgm:cxn modelId="{2EBCE4CB-A3A6-4875-BFEF-AB3ACAFBEB47}" type="presParOf" srcId="{A227A9D7-0852-4C85-B371-A1C07C9AFA06}" destId="{D02A18C6-124A-44B6-B729-32F3217132D1}" srcOrd="0" destOrd="0" presId="urn:microsoft.com/office/officeart/2005/8/layout/orgChart1"/>
    <dgm:cxn modelId="{160305FF-965F-46EE-B650-AB527C003A68}" type="presParOf" srcId="{A227A9D7-0852-4C85-B371-A1C07C9AFA06}" destId="{5686BBA5-F8CC-4F77-8B94-B643B8FB4CBF}" srcOrd="1" destOrd="0" presId="urn:microsoft.com/office/officeart/2005/8/layout/orgChart1"/>
    <dgm:cxn modelId="{DD7285AC-F655-4F5C-BD9B-BF34AB4C2692}" type="presParOf" srcId="{5686BBA5-F8CC-4F77-8B94-B643B8FB4CBF}" destId="{679633F3-2FA5-4D3C-803E-DA61EF6397BC}" srcOrd="0" destOrd="0" presId="urn:microsoft.com/office/officeart/2005/8/layout/orgChart1"/>
    <dgm:cxn modelId="{681A5A5A-6A8C-4017-8EDF-D05E4186E50F}" type="presParOf" srcId="{679633F3-2FA5-4D3C-803E-DA61EF6397BC}" destId="{C81A4CEE-E265-4FB4-9397-248B64A9ECB6}" srcOrd="0" destOrd="0" presId="urn:microsoft.com/office/officeart/2005/8/layout/orgChart1"/>
    <dgm:cxn modelId="{1D42790F-4217-4179-B504-5B7451D02BAA}" type="presParOf" srcId="{679633F3-2FA5-4D3C-803E-DA61EF6397BC}" destId="{FD64C0DF-A380-47B0-978A-357077CF9445}" srcOrd="1" destOrd="0" presId="urn:microsoft.com/office/officeart/2005/8/layout/orgChart1"/>
    <dgm:cxn modelId="{D54A8335-2C25-4BAE-841B-7EA1A093E532}" type="presParOf" srcId="{5686BBA5-F8CC-4F77-8B94-B643B8FB4CBF}" destId="{A8240C8B-FD1E-463A-999B-BCF8A02EFB22}" srcOrd="1" destOrd="0" presId="urn:microsoft.com/office/officeart/2005/8/layout/orgChart1"/>
    <dgm:cxn modelId="{6F81CABB-C7E1-479F-BF22-E6B713F1B1E6}" type="presParOf" srcId="{5686BBA5-F8CC-4F77-8B94-B643B8FB4CBF}" destId="{A13EC57D-51B0-46B3-9D9A-6F2599978DC8}" srcOrd="2" destOrd="0" presId="urn:microsoft.com/office/officeart/2005/8/layout/orgChart1"/>
    <dgm:cxn modelId="{6CEEEB3F-1D7E-4484-A42C-E086D6AB4E67}" type="presParOf" srcId="{829D983F-4F58-4A09-A906-C5E9192D1FDC}" destId="{0AD77B1C-6B52-4E77-8472-B253E6B92D1B}" srcOrd="2" destOrd="0" presId="urn:microsoft.com/office/officeart/2005/8/layout/orgChart1"/>
    <dgm:cxn modelId="{95DD2978-8399-4DA1-948B-9B93FA13634F}" type="presParOf" srcId="{E869E216-34FB-4BFE-8E90-E24C53C75B82}" destId="{01C818DB-FA04-4D3A-8759-0F945641E5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A18C6-124A-44B6-B729-32F3217132D1}">
      <dsp:nvSpPr>
        <dsp:cNvPr id="0" name=""/>
        <dsp:cNvSpPr/>
      </dsp:nvSpPr>
      <dsp:spPr>
        <a:xfrm>
          <a:off x="8754849" y="1577074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AAD56-E1D6-4CBF-ADF8-89F040C0B59F}">
      <dsp:nvSpPr>
        <dsp:cNvPr id="0" name=""/>
        <dsp:cNvSpPr/>
      </dsp:nvSpPr>
      <dsp:spPr>
        <a:xfrm>
          <a:off x="5651441" y="653156"/>
          <a:ext cx="3149128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3149128" y="136635"/>
              </a:lnTo>
              <a:lnTo>
                <a:pt x="3149128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36C62-105E-43FB-AEC6-1246F1F7BE91}">
      <dsp:nvSpPr>
        <dsp:cNvPr id="0" name=""/>
        <dsp:cNvSpPr/>
      </dsp:nvSpPr>
      <dsp:spPr>
        <a:xfrm>
          <a:off x="5651441" y="653156"/>
          <a:ext cx="1574564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1574564" y="136635"/>
              </a:lnTo>
              <a:lnTo>
                <a:pt x="1574564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CDA92E-72FC-4823-9364-A26F18200117}">
      <dsp:nvSpPr>
        <dsp:cNvPr id="0" name=""/>
        <dsp:cNvSpPr/>
      </dsp:nvSpPr>
      <dsp:spPr>
        <a:xfrm>
          <a:off x="5130923" y="1577074"/>
          <a:ext cx="195193" cy="2446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6430"/>
              </a:lnTo>
              <a:lnTo>
                <a:pt x="195193" y="244643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3D0FDE-F192-4300-BBA8-3710462DD49B}">
      <dsp:nvSpPr>
        <dsp:cNvPr id="0" name=""/>
        <dsp:cNvSpPr/>
      </dsp:nvSpPr>
      <dsp:spPr>
        <a:xfrm>
          <a:off x="5130923" y="1577074"/>
          <a:ext cx="195193" cy="1522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2512"/>
              </a:lnTo>
              <a:lnTo>
                <a:pt x="195193" y="1522512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7BCBE-2238-48D6-820A-A29B7D80D9A0}">
      <dsp:nvSpPr>
        <dsp:cNvPr id="0" name=""/>
        <dsp:cNvSpPr/>
      </dsp:nvSpPr>
      <dsp:spPr>
        <a:xfrm>
          <a:off x="5130923" y="1577074"/>
          <a:ext cx="195193" cy="598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8594"/>
              </a:lnTo>
              <a:lnTo>
                <a:pt x="195193" y="59859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360C8C-BC11-4AE0-B5E4-559D970DA406}">
      <dsp:nvSpPr>
        <dsp:cNvPr id="0" name=""/>
        <dsp:cNvSpPr/>
      </dsp:nvSpPr>
      <dsp:spPr>
        <a:xfrm>
          <a:off x="5605721" y="653156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7D1A0-0BED-4451-B731-3D786B147B36}">
      <dsp:nvSpPr>
        <dsp:cNvPr id="0" name=""/>
        <dsp:cNvSpPr/>
      </dsp:nvSpPr>
      <dsp:spPr>
        <a:xfrm>
          <a:off x="4076876" y="653156"/>
          <a:ext cx="1574564" cy="273271"/>
        </a:xfrm>
        <a:custGeom>
          <a:avLst/>
          <a:gdLst/>
          <a:ahLst/>
          <a:cxnLst/>
          <a:rect l="0" t="0" r="0" b="0"/>
          <a:pathLst>
            <a:path>
              <a:moveTo>
                <a:pt x="1574564" y="0"/>
              </a:moveTo>
              <a:lnTo>
                <a:pt x="1574564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CB7AA9-19AF-47D6-BCCF-F70545328699}">
      <dsp:nvSpPr>
        <dsp:cNvPr id="0" name=""/>
        <dsp:cNvSpPr/>
      </dsp:nvSpPr>
      <dsp:spPr>
        <a:xfrm>
          <a:off x="3243874" y="2500992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5EF99C-9633-4BBD-88B9-B927100B97E8}">
      <dsp:nvSpPr>
        <dsp:cNvPr id="0" name=""/>
        <dsp:cNvSpPr/>
      </dsp:nvSpPr>
      <dsp:spPr>
        <a:xfrm>
          <a:off x="2502312" y="1577074"/>
          <a:ext cx="787282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787282" y="136635"/>
              </a:lnTo>
              <a:lnTo>
                <a:pt x="787282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835D6-103F-4642-9989-90D6B4A3E304}">
      <dsp:nvSpPr>
        <dsp:cNvPr id="0" name=""/>
        <dsp:cNvSpPr/>
      </dsp:nvSpPr>
      <dsp:spPr>
        <a:xfrm>
          <a:off x="1669310" y="2500992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B39F5D-A40E-400C-A603-43384476170A}">
      <dsp:nvSpPr>
        <dsp:cNvPr id="0" name=""/>
        <dsp:cNvSpPr/>
      </dsp:nvSpPr>
      <dsp:spPr>
        <a:xfrm>
          <a:off x="1715030" y="1577074"/>
          <a:ext cx="787282" cy="273271"/>
        </a:xfrm>
        <a:custGeom>
          <a:avLst/>
          <a:gdLst/>
          <a:ahLst/>
          <a:cxnLst/>
          <a:rect l="0" t="0" r="0" b="0"/>
          <a:pathLst>
            <a:path>
              <a:moveTo>
                <a:pt x="787282" y="0"/>
              </a:moveTo>
              <a:lnTo>
                <a:pt x="787282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EA1C4-CC9E-4A57-BB1D-906E2D48DF4F}">
      <dsp:nvSpPr>
        <dsp:cNvPr id="0" name=""/>
        <dsp:cNvSpPr/>
      </dsp:nvSpPr>
      <dsp:spPr>
        <a:xfrm>
          <a:off x="2502312" y="653156"/>
          <a:ext cx="3149128" cy="273271"/>
        </a:xfrm>
        <a:custGeom>
          <a:avLst/>
          <a:gdLst/>
          <a:ahLst/>
          <a:cxnLst/>
          <a:rect l="0" t="0" r="0" b="0"/>
          <a:pathLst>
            <a:path>
              <a:moveTo>
                <a:pt x="3149128" y="0"/>
              </a:moveTo>
              <a:lnTo>
                <a:pt x="3149128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73847E-FBDA-4B2F-8DE2-CC9C29A036A3}">
      <dsp:nvSpPr>
        <dsp:cNvPr id="0" name=""/>
        <dsp:cNvSpPr/>
      </dsp:nvSpPr>
      <dsp:spPr>
        <a:xfrm>
          <a:off x="5000794" y="2510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Anna Andersson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VD</a:t>
          </a:r>
        </a:p>
      </dsp:txBody>
      <dsp:txXfrm>
        <a:off x="5000794" y="2510"/>
        <a:ext cx="1301292" cy="650646"/>
      </dsp:txXfrm>
    </dsp:sp>
    <dsp:sp modelId="{60732A4A-1112-4351-8611-057D0D0C73BA}">
      <dsp:nvSpPr>
        <dsp:cNvPr id="0" name=""/>
        <dsp:cNvSpPr/>
      </dsp:nvSpPr>
      <dsp:spPr>
        <a:xfrm>
          <a:off x="1851666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Tomas </a:t>
          </a:r>
          <a:br>
            <a:rPr lang="sv-SE" sz="1100" kern="1200" dirty="0"/>
          </a:br>
          <a:r>
            <a:rPr lang="sv-SE" sz="1100" kern="1200" dirty="0"/>
            <a:t>Andersson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Trädgårdsarkitekt</a:t>
          </a:r>
        </a:p>
      </dsp:txBody>
      <dsp:txXfrm>
        <a:off x="1851666" y="926428"/>
        <a:ext cx="1301292" cy="650646"/>
      </dsp:txXfrm>
    </dsp:sp>
    <dsp:sp modelId="{76CFF382-76B7-4B06-AB96-BEA40C5245C1}">
      <dsp:nvSpPr>
        <dsp:cNvPr id="0" name=""/>
        <dsp:cNvSpPr/>
      </dsp:nvSpPr>
      <dsp:spPr>
        <a:xfrm>
          <a:off x="1064384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Jörgen Brinkman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Trädgårdsmästare</a:t>
          </a:r>
        </a:p>
      </dsp:txBody>
      <dsp:txXfrm>
        <a:off x="1064384" y="1850345"/>
        <a:ext cx="1301292" cy="650646"/>
      </dsp:txXfrm>
    </dsp:sp>
    <dsp:sp modelId="{2B5DBD01-5A89-4299-A454-0A625DE3C130}">
      <dsp:nvSpPr>
        <dsp:cNvPr id="0" name=""/>
        <dsp:cNvSpPr/>
      </dsp:nvSpPr>
      <dsp:spPr>
        <a:xfrm>
          <a:off x="1064384" y="2774263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Lena Torkelsson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Assistent</a:t>
          </a:r>
        </a:p>
      </dsp:txBody>
      <dsp:txXfrm>
        <a:off x="1064384" y="2774263"/>
        <a:ext cx="1301292" cy="650646"/>
      </dsp:txXfrm>
    </dsp:sp>
    <dsp:sp modelId="{40734E5D-BEF9-4518-A1D8-08080A6D266D}">
      <dsp:nvSpPr>
        <dsp:cNvPr id="0" name=""/>
        <dsp:cNvSpPr/>
      </dsp:nvSpPr>
      <dsp:spPr>
        <a:xfrm>
          <a:off x="2638948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Sonja Lundin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Växthuset, ansvarig</a:t>
          </a:r>
        </a:p>
      </dsp:txBody>
      <dsp:txXfrm>
        <a:off x="2638948" y="1850345"/>
        <a:ext cx="1301292" cy="650646"/>
      </dsp:txXfrm>
    </dsp:sp>
    <dsp:sp modelId="{27E9E683-741C-4A33-BDFD-65B9520F60B6}">
      <dsp:nvSpPr>
        <dsp:cNvPr id="0" name=""/>
        <dsp:cNvSpPr/>
      </dsp:nvSpPr>
      <dsp:spPr>
        <a:xfrm>
          <a:off x="2638948" y="2774263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Kent Wall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Växthuset</a:t>
          </a:r>
        </a:p>
      </dsp:txBody>
      <dsp:txXfrm>
        <a:off x="2638948" y="2774263"/>
        <a:ext cx="1301292" cy="650646"/>
      </dsp:txXfrm>
    </dsp:sp>
    <dsp:sp modelId="{AB07909D-0CA1-47BA-9886-2671389F4443}">
      <dsp:nvSpPr>
        <dsp:cNvPr id="0" name=""/>
        <dsp:cNvSpPr/>
      </dsp:nvSpPr>
      <dsp:spPr>
        <a:xfrm>
          <a:off x="3426230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Birgitta Franz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Marknadsföring och inköpsansvarig</a:t>
          </a:r>
        </a:p>
      </dsp:txBody>
      <dsp:txXfrm>
        <a:off x="3426230" y="926428"/>
        <a:ext cx="1301292" cy="650646"/>
      </dsp:txXfrm>
    </dsp:sp>
    <dsp:sp modelId="{57EBD3E4-73D7-40D1-AAE4-BF6FE6F80149}">
      <dsp:nvSpPr>
        <dsp:cNvPr id="0" name=""/>
        <dsp:cNvSpPr/>
      </dsp:nvSpPr>
      <dsp:spPr>
        <a:xfrm>
          <a:off x="5000794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Johanna Asp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Butikschef</a:t>
          </a:r>
        </a:p>
      </dsp:txBody>
      <dsp:txXfrm>
        <a:off x="5000794" y="926428"/>
        <a:ext cx="1301292" cy="650646"/>
      </dsp:txXfrm>
    </dsp:sp>
    <dsp:sp modelId="{4625B34D-554A-4BB2-8D0A-D658BAC77F1D}">
      <dsp:nvSpPr>
        <dsp:cNvPr id="0" name=""/>
        <dsp:cNvSpPr/>
      </dsp:nvSpPr>
      <dsp:spPr>
        <a:xfrm>
          <a:off x="5326117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Johan Wallman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Försäljare</a:t>
          </a:r>
        </a:p>
      </dsp:txBody>
      <dsp:txXfrm>
        <a:off x="5326117" y="1850345"/>
        <a:ext cx="1301292" cy="650646"/>
      </dsp:txXfrm>
    </dsp:sp>
    <dsp:sp modelId="{1CC13C78-B30D-4AA6-9964-4B6D80497531}">
      <dsp:nvSpPr>
        <dsp:cNvPr id="0" name=""/>
        <dsp:cNvSpPr/>
      </dsp:nvSpPr>
      <dsp:spPr>
        <a:xfrm>
          <a:off x="5326117" y="2774263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Butik/Lager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Eva, Jenny, Kaj, Lena, Magnus, Maria, Per</a:t>
          </a:r>
        </a:p>
      </dsp:txBody>
      <dsp:txXfrm>
        <a:off x="5326117" y="2774263"/>
        <a:ext cx="1301292" cy="650646"/>
      </dsp:txXfrm>
    </dsp:sp>
    <dsp:sp modelId="{A918A68B-5ED9-47F7-8FA3-4BBD6325C9AE}">
      <dsp:nvSpPr>
        <dsp:cNvPr id="0" name=""/>
        <dsp:cNvSpPr/>
      </dsp:nvSpPr>
      <dsp:spPr>
        <a:xfrm>
          <a:off x="5326117" y="3698181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Petra Nilsson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Bud</a:t>
          </a:r>
        </a:p>
      </dsp:txBody>
      <dsp:txXfrm>
        <a:off x="5326117" y="3698181"/>
        <a:ext cx="1301292" cy="650646"/>
      </dsp:txXfrm>
    </dsp:sp>
    <dsp:sp modelId="{418EA236-5174-4BDD-BAF7-1AA979385E9B}">
      <dsp:nvSpPr>
        <dsp:cNvPr id="0" name=""/>
        <dsp:cNvSpPr/>
      </dsp:nvSpPr>
      <dsp:spPr>
        <a:xfrm>
          <a:off x="6575358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Kerstin Östman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Ekonomi</a:t>
          </a:r>
        </a:p>
      </dsp:txBody>
      <dsp:txXfrm>
        <a:off x="6575358" y="926428"/>
        <a:ext cx="1301292" cy="650646"/>
      </dsp:txXfrm>
    </dsp:sp>
    <dsp:sp modelId="{B1438DD8-A95C-47C2-8253-E728B49DE1A2}">
      <dsp:nvSpPr>
        <dsp:cNvPr id="0" name=""/>
        <dsp:cNvSpPr/>
      </dsp:nvSpPr>
      <dsp:spPr>
        <a:xfrm>
          <a:off x="8149922" y="926428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Helena Ljung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Personalansvarig</a:t>
          </a:r>
        </a:p>
      </dsp:txBody>
      <dsp:txXfrm>
        <a:off x="8149922" y="926428"/>
        <a:ext cx="1301292" cy="650646"/>
      </dsp:txXfrm>
    </dsp:sp>
    <dsp:sp modelId="{C81A4CEE-E265-4FB4-9397-248B64A9ECB6}">
      <dsp:nvSpPr>
        <dsp:cNvPr id="0" name=""/>
        <dsp:cNvSpPr/>
      </dsp:nvSpPr>
      <dsp:spPr>
        <a:xfrm>
          <a:off x="8149922" y="1850345"/>
          <a:ext cx="1301292" cy="6506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Sara Nyman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Kontoret</a:t>
          </a:r>
        </a:p>
      </dsp:txBody>
      <dsp:txXfrm>
        <a:off x="8149922" y="1850345"/>
        <a:ext cx="1301292" cy="650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DF96B-C318-4D25-A10E-BFEB0232AF79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2DB72-887B-482F-A79C-AA4C728D3AC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784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607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8194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4146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2DB72-887B-482F-A79C-AA4C728D3AC6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9596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E7C151D-0A83-3E64-F735-7E6D2CF338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0C27278-C5A8-EE4F-25D6-4240D6D1A6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C2754A8-578F-562A-29D8-6AD2988BF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C44522-07A8-7251-6D99-BB8898E2E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9F688ED-99B4-8CE5-7CB8-AE16E23D1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620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318D80E-B876-B820-888A-D8021174C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B504D83-4A4E-6710-C8ED-D0D896865B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6580E27-DAF5-BB6E-B127-65E1CF9D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302C545-0913-D172-38D8-F4CE90958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1A2423D-0756-E499-1586-D7CB32369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18746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09332AC5-4508-8BAE-1CD2-3FDB73D5E3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769A713-D460-AC3B-6DA0-EF359B4E9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7113CAC-A930-58F9-A2A5-5EE5EAD1B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70F16DA-65A6-5F0E-026E-8C712DBE8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631B702-691F-5BD2-EACD-A7F5AB99C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417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07373CC-D78B-C02D-56E4-155961DA0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BDBFF4A-E6F9-EE51-CBF9-B011BE578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26E2FA6-E4BB-0DDA-671E-94A3BFCAC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D586281-AF79-D0CB-F49C-00A621958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5663101-2100-41D5-4688-74A53B352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527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8EF578F-7B46-E59F-C5BE-944EC240E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E6E368E-6886-C415-2E8E-B0CCF0222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F45817F-FF42-4EC7-F3AE-DE09C0AA7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E39B335-DE68-EE9E-5367-4E1CF21C9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63F8BC7-0EEE-0BEA-E21A-199D20B54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0643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BAC46AE-784F-DB45-3DB8-B567C764A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1B803B0-64D5-759C-B7E4-75DD701B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5D100C3-5852-A7AA-C036-98C35A6802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41D203E-F938-B5C2-4C2C-C90263E1F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E8E91A7D-11E2-4001-541B-57C69D695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DB0195D-6A90-4846-30C2-20F4AE86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80648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A0A0693-E3A0-D4C6-3483-BFBE9D144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CF24A2D-6859-4006-8EC9-80DFE4401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7722222-060D-9E97-B0B9-C74EDE47E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2156F95C-D6BF-762E-1A6D-FA0B667F0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5127B1E-6339-130A-EBFD-F69F65ECB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15DF070A-0BF4-228B-5EF2-E8E9ACEA3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266AAF3-604A-4C48-5937-EB4211368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8657A2F7-689D-50F3-2403-BB1B342BF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247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222340-82BD-08A4-6653-CC6119087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8439D209-8F84-F739-013D-B96804E94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C5616DBB-65EF-47DA-FDA6-1990B7616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0807B826-103E-E105-D992-AD95E3D00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82698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722CC6D0-5CE8-F175-4EEB-A0BEC335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05EA4923-CE39-ABE8-119E-9D1A183EF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809270A3-94CC-B762-551B-02A879822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928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F816828-83E5-AC46-8BED-0CA201A06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E088030-D3DC-965E-A0D1-E11844063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C1F3786-5156-5774-01CF-177BA3ADE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E0B6F52-D6B7-AE3B-7165-5A6287E9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DBF9FB9-A6DC-E158-FC89-F61F01DCE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76C90C3-AAC2-F242-BD85-247F1E01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3979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D3E43FE-D835-421C-AC93-D0698D59A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AA19CC30-2A0C-F279-A06F-C20A084D3D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E561AD1-9172-704F-302E-253F208F6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A21BD17F-C056-5626-0BD4-4D7D0E141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3644654D-B3AA-32FD-D1DA-E28F59B24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0A0682DF-4094-3382-CF4B-F36930BCA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845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B090B6F5-1166-BB5F-1696-E1C9E630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DD4AEA06-D5A6-9047-28EA-5C14F6CBA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813E4D4-DD4E-8A97-6888-B04E8E25CE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AC2C21-A4C0-4D82-9F14-CD65CE869336}" type="datetimeFigureOut">
              <a:rPr lang="sv-SE" smtClean="0"/>
              <a:t>2024-04-24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DAE3380-0BDD-F372-6CD5-E284639E6F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448AA97-88F6-1653-0196-14EFA98E79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4D6F89-4AC3-42A8-88D9-5E5C4F7D998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9107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F4BCF97-E2E7-6A66-ADF5-74C7A23E6C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Violas Handelsträdgård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6EBA615-441F-681E-49BF-2B083F02C8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Företagspresentation</a:t>
            </a:r>
          </a:p>
        </p:txBody>
      </p:sp>
      <p:pic>
        <p:nvPicPr>
          <p:cNvPr id="5" name="Bildobjekt 4" descr="En bild som visar Grafik, text, grafisk design, rita&#10;&#10;Automatiskt genererad beskrivning">
            <a:extLst>
              <a:ext uri="{FF2B5EF4-FFF2-40B4-BE49-F238E27FC236}">
                <a16:creationId xmlns:a16="http://schemas.microsoft.com/office/drawing/2014/main" id="{8CF3ED8C-11B3-CDCC-554A-B99C58D9A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673385"/>
            <a:ext cx="1800000" cy="132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84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8E11A7E-4968-6773-012B-3272A1613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Företagsfakta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2DCC2CB-BF62-8908-8762-08E071EC8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Grundades 2014 av Anna Andersson</a:t>
            </a:r>
          </a:p>
          <a:p>
            <a:r>
              <a:rPr lang="sv-SE" dirty="0"/>
              <a:t>Namnet Viola kommer från Annas mormor</a:t>
            </a:r>
          </a:p>
          <a:p>
            <a:r>
              <a:rPr lang="sv-SE" dirty="0"/>
              <a:t>Huvudbutiken finns i Stockholm</a:t>
            </a:r>
          </a:p>
          <a:p>
            <a:r>
              <a:rPr lang="sv-SE" dirty="0"/>
              <a:t>Utökade 2018 med två mindre butiker i Södertälje respektive Uppsala </a:t>
            </a:r>
          </a:p>
          <a:p>
            <a:r>
              <a:rPr lang="sv-SE" dirty="0"/>
              <a:t>Omsätter cirka 10 miljoner per år</a:t>
            </a:r>
          </a:p>
          <a:p>
            <a:r>
              <a:rPr lang="sv-SE" dirty="0"/>
              <a:t>Har cirka 30 anställda fördelade på tre butiker</a:t>
            </a:r>
          </a:p>
        </p:txBody>
      </p:sp>
    </p:spTree>
    <p:extLst>
      <p:ext uri="{BB962C8B-B14F-4D97-AF65-F5344CB8AC3E}">
        <p14:creationId xmlns:p14="http://schemas.microsoft.com/office/powerpoint/2010/main" val="1070143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90CD421-E97B-3299-E0D9-DAC27917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Företagsidé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B308E56-0B2F-2763-C7CF-35F392B74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Violas Handelsträdgård säljer det mesta som behövs för både små och stora trädgårdar</a:t>
            </a:r>
          </a:p>
          <a:p>
            <a:r>
              <a:rPr lang="sv-SE" dirty="0"/>
              <a:t>Hjälper även till med planering och nyanläggning av trädgårdar</a:t>
            </a:r>
          </a:p>
        </p:txBody>
      </p:sp>
    </p:spTree>
    <p:extLst>
      <p:ext uri="{BB962C8B-B14F-4D97-AF65-F5344CB8AC3E}">
        <p14:creationId xmlns:p14="http://schemas.microsoft.com/office/powerpoint/2010/main" val="2866096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381C1E8-31AE-53E4-830A-80783C75D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Nya satsningar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1A3CF84-1D14-8E73-8CCD-58BEFBF1A1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sv-SE" dirty="0"/>
              <a:t>Bättre kundservice gör att kunderna väljer oss framför andra</a:t>
            </a:r>
          </a:p>
          <a:p>
            <a:r>
              <a:rPr lang="sv-SE" dirty="0"/>
              <a:t>Försäljning av fröer på internet</a:t>
            </a:r>
          </a:p>
          <a:p>
            <a:r>
              <a:rPr lang="sv-SE" dirty="0"/>
              <a:t>Ytterligare två butiker inom tre år</a:t>
            </a:r>
          </a:p>
          <a:p>
            <a:r>
              <a:rPr lang="sv-SE"/>
              <a:t>Fler nya satsningar</a:t>
            </a:r>
            <a:r>
              <a:rPr lang="sv-SE" dirty="0"/>
              <a:t>?</a:t>
            </a:r>
          </a:p>
        </p:txBody>
      </p:sp>
      <p:pic>
        <p:nvPicPr>
          <p:cNvPr id="6" name="Platshållare för innehåll 5" descr="Plantor som växer i en trädgård med solljus">
            <a:extLst>
              <a:ext uri="{FF2B5EF4-FFF2-40B4-BE49-F238E27FC236}">
                <a16:creationId xmlns:a16="http://schemas.microsoft.com/office/drawing/2014/main" id="{3A1B6237-CCC1-7E03-62E4-95614FB7BD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27225"/>
            <a:ext cx="5181600" cy="3456086"/>
          </a:xfrm>
        </p:spPr>
      </p:pic>
    </p:spTree>
    <p:extLst>
      <p:ext uri="{BB962C8B-B14F-4D97-AF65-F5344CB8AC3E}">
        <p14:creationId xmlns:p14="http://schemas.microsoft.com/office/powerpoint/2010/main" val="762229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D69022-D6FA-AC2B-662C-993533E36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Organisation Huvudbutik</a:t>
            </a:r>
          </a:p>
        </p:txBody>
      </p:sp>
      <p:graphicFrame>
        <p:nvGraphicFramePr>
          <p:cNvPr id="4" name="Platshållare för innehåll 3">
            <a:extLst>
              <a:ext uri="{FF2B5EF4-FFF2-40B4-BE49-F238E27FC236}">
                <a16:creationId xmlns:a16="http://schemas.microsoft.com/office/drawing/2014/main" id="{D00B594C-3150-6EC0-E645-846DB2B7D3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236150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0429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F7B31F9-8C19-78F6-1755-ED64729A2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Försäljning</a:t>
            </a:r>
          </a:p>
        </p:txBody>
      </p:sp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C77F2FF9-F36A-89AE-C33F-DAB939CDC0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5323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9928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159</Words>
  <Application>Microsoft Office PowerPoint</Application>
  <PresentationFormat>Bredbild</PresentationFormat>
  <Paragraphs>51</Paragraphs>
  <Slides>6</Slides>
  <Notes>4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Office-tema</vt:lpstr>
      <vt:lpstr>Violas Handelsträdgård</vt:lpstr>
      <vt:lpstr>Företagsfakta</vt:lpstr>
      <vt:lpstr>Företagsidé</vt:lpstr>
      <vt:lpstr>Nya satsningar</vt:lpstr>
      <vt:lpstr>Organisation Huvudbutik</vt:lpstr>
      <vt:lpstr>Försäljning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Violas Handelsträdgård</dc:title>
  <dc:creator>Eva Ansell</dc:creator>
  <cp:lastModifiedBy>Eva Ansell</cp:lastModifiedBy>
  <cp:revision>10</cp:revision>
  <dcterms:created xsi:type="dcterms:W3CDTF">2024-04-15T08:37:33Z</dcterms:created>
  <dcterms:modified xsi:type="dcterms:W3CDTF">2024-04-24T10:06:46Z</dcterms:modified>
</cp:coreProperties>
</file>