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9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17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2323F4-45EA-4B76-9BD3-3EF841C650F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v-SE"/>
        </a:p>
      </dgm:t>
    </dgm:pt>
    <dgm:pt modelId="{D20DAF7D-C2BE-4D46-8FE2-824B75045912}">
      <dgm:prSet phldrT="[Text]"/>
      <dgm:spPr/>
      <dgm:t>
        <a:bodyPr/>
        <a:lstStyle/>
        <a:p>
          <a:r>
            <a:rPr lang="sv-SE" dirty="0"/>
            <a:t>Violas Handelsträdgård</a:t>
          </a:r>
        </a:p>
      </dgm:t>
    </dgm:pt>
    <dgm:pt modelId="{80EB326F-5D01-4EF3-82B7-026CB9B957B4}" type="parTrans" cxnId="{70644006-C601-4915-9CA9-E0509967CB2E}">
      <dgm:prSet/>
      <dgm:spPr/>
      <dgm:t>
        <a:bodyPr/>
        <a:lstStyle/>
        <a:p>
          <a:endParaRPr lang="sv-SE"/>
        </a:p>
      </dgm:t>
    </dgm:pt>
    <dgm:pt modelId="{F34A6243-0FED-442F-85DE-2518F4694DE7}" type="sibTrans" cxnId="{70644006-C601-4915-9CA9-E0509967CB2E}">
      <dgm:prSet/>
      <dgm:spPr/>
      <dgm:t>
        <a:bodyPr/>
        <a:lstStyle/>
        <a:p>
          <a:endParaRPr lang="sv-SE"/>
        </a:p>
      </dgm:t>
    </dgm:pt>
    <dgm:pt modelId="{A232F81C-FF80-4AC4-A755-3C303004E309}">
      <dgm:prSet phldrT="[Text]"/>
      <dgm:spPr/>
      <dgm:t>
        <a:bodyPr/>
        <a:lstStyle/>
        <a:p>
          <a:r>
            <a:rPr lang="sv-SE" dirty="0"/>
            <a:t>Huvudbutik</a:t>
          </a:r>
        </a:p>
      </dgm:t>
    </dgm:pt>
    <dgm:pt modelId="{16D43FD1-D1D5-493D-BD81-837E07F7DF87}" type="parTrans" cxnId="{AD629B32-096D-404E-9A15-54BCDC275A09}">
      <dgm:prSet/>
      <dgm:spPr/>
      <dgm:t>
        <a:bodyPr/>
        <a:lstStyle/>
        <a:p>
          <a:endParaRPr lang="sv-SE"/>
        </a:p>
      </dgm:t>
    </dgm:pt>
    <dgm:pt modelId="{E0EE70CD-B858-401F-B557-3A9AEB10F160}" type="sibTrans" cxnId="{AD629B32-096D-404E-9A15-54BCDC275A09}">
      <dgm:prSet/>
      <dgm:spPr/>
      <dgm:t>
        <a:bodyPr/>
        <a:lstStyle/>
        <a:p>
          <a:endParaRPr lang="sv-SE"/>
        </a:p>
      </dgm:t>
    </dgm:pt>
    <dgm:pt modelId="{A0C0C95F-8F5E-4575-AAE0-BED4E8498416}">
      <dgm:prSet phldrT="[Text]"/>
      <dgm:spPr/>
      <dgm:t>
        <a:bodyPr/>
        <a:lstStyle/>
        <a:p>
          <a:r>
            <a:rPr lang="sv-SE" dirty="0"/>
            <a:t>Butiker</a:t>
          </a:r>
        </a:p>
      </dgm:t>
    </dgm:pt>
    <dgm:pt modelId="{5565AAB4-364E-48C3-ACB5-A68FB7476C91}" type="parTrans" cxnId="{C04752BE-5DE0-41B7-ADDB-FE72F6A1C7AF}">
      <dgm:prSet/>
      <dgm:spPr/>
      <dgm:t>
        <a:bodyPr/>
        <a:lstStyle/>
        <a:p>
          <a:endParaRPr lang="sv-SE"/>
        </a:p>
      </dgm:t>
    </dgm:pt>
    <dgm:pt modelId="{A43A5C15-3832-42BC-B38F-8E3111043D88}" type="sibTrans" cxnId="{C04752BE-5DE0-41B7-ADDB-FE72F6A1C7AF}">
      <dgm:prSet/>
      <dgm:spPr/>
      <dgm:t>
        <a:bodyPr/>
        <a:lstStyle/>
        <a:p>
          <a:endParaRPr lang="sv-SE"/>
        </a:p>
      </dgm:t>
    </dgm:pt>
    <dgm:pt modelId="{DB7E1BD2-717C-495C-A88D-A8C0426EA24A}">
      <dgm:prSet phldrT="[Text]"/>
      <dgm:spPr/>
      <dgm:t>
        <a:bodyPr/>
        <a:lstStyle/>
        <a:p>
          <a:r>
            <a:rPr lang="sv-SE" dirty="0"/>
            <a:t>Södertälje</a:t>
          </a:r>
        </a:p>
      </dgm:t>
    </dgm:pt>
    <dgm:pt modelId="{3814C7BD-F5BF-4E56-BCE6-2BF50CAA05A0}" type="parTrans" cxnId="{7674B01A-CE72-4E10-B16D-40F356575116}">
      <dgm:prSet/>
      <dgm:spPr/>
      <dgm:t>
        <a:bodyPr/>
        <a:lstStyle/>
        <a:p>
          <a:endParaRPr lang="sv-SE"/>
        </a:p>
      </dgm:t>
    </dgm:pt>
    <dgm:pt modelId="{84C18A90-2E14-44A1-8261-5909A791F80D}" type="sibTrans" cxnId="{7674B01A-CE72-4E10-B16D-40F356575116}">
      <dgm:prSet/>
      <dgm:spPr/>
      <dgm:t>
        <a:bodyPr/>
        <a:lstStyle/>
        <a:p>
          <a:endParaRPr lang="sv-SE"/>
        </a:p>
      </dgm:t>
    </dgm:pt>
    <dgm:pt modelId="{96DD3150-79B7-48EF-AAC0-BF29F1A4A28B}">
      <dgm:prSet/>
      <dgm:spPr/>
      <dgm:t>
        <a:bodyPr/>
        <a:lstStyle/>
        <a:p>
          <a:r>
            <a:rPr lang="sv-SE" dirty="0"/>
            <a:t>Uppsala</a:t>
          </a:r>
        </a:p>
      </dgm:t>
    </dgm:pt>
    <dgm:pt modelId="{22E1FDBA-15ED-4678-8515-92637C7A18B5}" type="parTrans" cxnId="{F5F7E528-B519-49B0-A592-7FF854993D22}">
      <dgm:prSet/>
      <dgm:spPr/>
      <dgm:t>
        <a:bodyPr/>
        <a:lstStyle/>
        <a:p>
          <a:endParaRPr lang="sv-SE"/>
        </a:p>
      </dgm:t>
    </dgm:pt>
    <dgm:pt modelId="{547BE443-3FC6-49A1-A5AF-17B5899BC0B3}" type="sibTrans" cxnId="{F5F7E528-B519-49B0-A592-7FF854993D22}">
      <dgm:prSet/>
      <dgm:spPr/>
      <dgm:t>
        <a:bodyPr/>
        <a:lstStyle/>
        <a:p>
          <a:endParaRPr lang="sv-SE"/>
        </a:p>
      </dgm:t>
    </dgm:pt>
    <dgm:pt modelId="{B12F074A-FC3D-4434-8403-B58D692E4B05}">
      <dgm:prSet/>
      <dgm:spPr/>
      <dgm:t>
        <a:bodyPr/>
        <a:lstStyle/>
        <a:p>
          <a:r>
            <a:rPr lang="sv-SE" dirty="0"/>
            <a:t>Kontor</a:t>
          </a:r>
        </a:p>
      </dgm:t>
    </dgm:pt>
    <dgm:pt modelId="{0770DEAB-3B77-444C-AFEA-64A7D8CA6DE6}" type="parTrans" cxnId="{D432CFCD-534C-43E3-939D-51B7D8A300F7}">
      <dgm:prSet/>
      <dgm:spPr/>
      <dgm:t>
        <a:bodyPr/>
        <a:lstStyle/>
        <a:p>
          <a:endParaRPr lang="sv-SE"/>
        </a:p>
      </dgm:t>
    </dgm:pt>
    <dgm:pt modelId="{2E5E4A8F-4A16-4B1F-B4FE-CF38692D7066}" type="sibTrans" cxnId="{D432CFCD-534C-43E3-939D-51B7D8A300F7}">
      <dgm:prSet/>
      <dgm:spPr/>
      <dgm:t>
        <a:bodyPr/>
        <a:lstStyle/>
        <a:p>
          <a:endParaRPr lang="sv-SE"/>
        </a:p>
      </dgm:t>
    </dgm:pt>
    <dgm:pt modelId="{7596C3D2-F5D9-495F-AF6A-B31E6C2E7EAA}">
      <dgm:prSet/>
      <dgm:spPr/>
      <dgm:t>
        <a:bodyPr/>
        <a:lstStyle/>
        <a:p>
          <a:r>
            <a:rPr lang="sv-SE" dirty="0"/>
            <a:t>Växthus</a:t>
          </a:r>
        </a:p>
      </dgm:t>
    </dgm:pt>
    <dgm:pt modelId="{BDDEFC1D-5019-4207-8DBF-8F7CB1F6474A}" type="parTrans" cxnId="{A195F974-CADD-4DB5-AC71-F7A720696BB6}">
      <dgm:prSet/>
      <dgm:spPr/>
      <dgm:t>
        <a:bodyPr/>
        <a:lstStyle/>
        <a:p>
          <a:endParaRPr lang="sv-SE"/>
        </a:p>
      </dgm:t>
    </dgm:pt>
    <dgm:pt modelId="{1B8E3FC0-C7FB-4310-907B-695BAEDB6F37}" type="sibTrans" cxnId="{A195F974-CADD-4DB5-AC71-F7A720696BB6}">
      <dgm:prSet/>
      <dgm:spPr/>
      <dgm:t>
        <a:bodyPr/>
        <a:lstStyle/>
        <a:p>
          <a:endParaRPr lang="sv-SE"/>
        </a:p>
      </dgm:t>
    </dgm:pt>
    <dgm:pt modelId="{0AE3EE7B-FD07-483E-A07B-A23A919CB3DF}">
      <dgm:prSet/>
      <dgm:spPr/>
      <dgm:t>
        <a:bodyPr/>
        <a:lstStyle/>
        <a:p>
          <a:r>
            <a:rPr lang="sv-SE" dirty="0"/>
            <a:t>Trädgårdsarkitekt</a:t>
          </a:r>
        </a:p>
      </dgm:t>
    </dgm:pt>
    <dgm:pt modelId="{CAE1E03A-BB07-4059-B74C-F44273678408}" type="parTrans" cxnId="{90EFE884-F85C-40A6-BBE4-5DF2AB59B2AD}">
      <dgm:prSet/>
      <dgm:spPr/>
      <dgm:t>
        <a:bodyPr/>
        <a:lstStyle/>
        <a:p>
          <a:endParaRPr lang="sv-SE"/>
        </a:p>
      </dgm:t>
    </dgm:pt>
    <dgm:pt modelId="{8310021D-EEC3-4235-838F-A8DD6A514839}" type="sibTrans" cxnId="{90EFE884-F85C-40A6-BBE4-5DF2AB59B2AD}">
      <dgm:prSet/>
      <dgm:spPr/>
      <dgm:t>
        <a:bodyPr/>
        <a:lstStyle/>
        <a:p>
          <a:endParaRPr lang="sv-SE"/>
        </a:p>
      </dgm:t>
    </dgm:pt>
    <dgm:pt modelId="{CD7B20DE-1E9C-4C65-B991-76A14278C0D3}" type="pres">
      <dgm:prSet presAssocID="{FF2323F4-45EA-4B76-9BD3-3EF841C650F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17CB176-E610-4510-B2BA-C948C0EE2FBE}" type="pres">
      <dgm:prSet presAssocID="{D20DAF7D-C2BE-4D46-8FE2-824B75045912}" presName="hierRoot1" presStyleCnt="0">
        <dgm:presLayoutVars>
          <dgm:hierBranch val="init"/>
        </dgm:presLayoutVars>
      </dgm:prSet>
      <dgm:spPr/>
    </dgm:pt>
    <dgm:pt modelId="{97655110-ADDA-4F15-963B-38765085D3C0}" type="pres">
      <dgm:prSet presAssocID="{D20DAF7D-C2BE-4D46-8FE2-824B75045912}" presName="rootComposite1" presStyleCnt="0"/>
      <dgm:spPr/>
    </dgm:pt>
    <dgm:pt modelId="{5E490619-977A-4E14-AA63-92F9952EAEF5}" type="pres">
      <dgm:prSet presAssocID="{D20DAF7D-C2BE-4D46-8FE2-824B75045912}" presName="rootText1" presStyleLbl="node0" presStyleIdx="0" presStyleCnt="1">
        <dgm:presLayoutVars>
          <dgm:chPref val="3"/>
        </dgm:presLayoutVars>
      </dgm:prSet>
      <dgm:spPr/>
    </dgm:pt>
    <dgm:pt modelId="{6370B46D-F04A-48D6-8F1D-D16901556144}" type="pres">
      <dgm:prSet presAssocID="{D20DAF7D-C2BE-4D46-8FE2-824B75045912}" presName="rootConnector1" presStyleLbl="node1" presStyleIdx="0" presStyleCnt="0"/>
      <dgm:spPr/>
    </dgm:pt>
    <dgm:pt modelId="{0953194C-CA54-4A3D-99C1-67E60885FC73}" type="pres">
      <dgm:prSet presAssocID="{D20DAF7D-C2BE-4D46-8FE2-824B75045912}" presName="hierChild2" presStyleCnt="0"/>
      <dgm:spPr/>
    </dgm:pt>
    <dgm:pt modelId="{D9D5965A-E6E8-4FE6-B08D-375C9FE099D1}" type="pres">
      <dgm:prSet presAssocID="{16D43FD1-D1D5-493D-BD81-837E07F7DF87}" presName="Name37" presStyleLbl="parChTrans1D2" presStyleIdx="0" presStyleCnt="4"/>
      <dgm:spPr/>
    </dgm:pt>
    <dgm:pt modelId="{BB8E82FD-C0A4-4810-8CF4-5C64A2722564}" type="pres">
      <dgm:prSet presAssocID="{A232F81C-FF80-4AC4-A755-3C303004E309}" presName="hierRoot2" presStyleCnt="0">
        <dgm:presLayoutVars>
          <dgm:hierBranch/>
        </dgm:presLayoutVars>
      </dgm:prSet>
      <dgm:spPr/>
    </dgm:pt>
    <dgm:pt modelId="{77FD6D7C-D6AD-48A6-B0CC-558F6FEEF0A2}" type="pres">
      <dgm:prSet presAssocID="{A232F81C-FF80-4AC4-A755-3C303004E309}" presName="rootComposite" presStyleCnt="0"/>
      <dgm:spPr/>
    </dgm:pt>
    <dgm:pt modelId="{CAB8D0A3-AAD6-4832-9C07-1DF0E079554B}" type="pres">
      <dgm:prSet presAssocID="{A232F81C-FF80-4AC4-A755-3C303004E309}" presName="rootText" presStyleLbl="node2" presStyleIdx="0" presStyleCnt="4">
        <dgm:presLayoutVars>
          <dgm:chPref val="3"/>
        </dgm:presLayoutVars>
      </dgm:prSet>
      <dgm:spPr/>
    </dgm:pt>
    <dgm:pt modelId="{43C36A66-DB85-418F-A5C2-CB1CF3F71ADA}" type="pres">
      <dgm:prSet presAssocID="{A232F81C-FF80-4AC4-A755-3C303004E309}" presName="rootConnector" presStyleLbl="node2" presStyleIdx="0" presStyleCnt="4"/>
      <dgm:spPr/>
    </dgm:pt>
    <dgm:pt modelId="{BE692B6E-C2F6-4401-A907-A1C7D541F1A6}" type="pres">
      <dgm:prSet presAssocID="{A232F81C-FF80-4AC4-A755-3C303004E309}" presName="hierChild4" presStyleCnt="0"/>
      <dgm:spPr/>
    </dgm:pt>
    <dgm:pt modelId="{ED11D136-0121-4449-8F84-23E2068A4DD0}" type="pres">
      <dgm:prSet presAssocID="{0770DEAB-3B77-444C-AFEA-64A7D8CA6DE6}" presName="Name35" presStyleLbl="parChTrans1D3" presStyleIdx="0" presStyleCnt="3"/>
      <dgm:spPr/>
    </dgm:pt>
    <dgm:pt modelId="{1B9148CB-AD94-4A8E-9F91-DD74E099F06F}" type="pres">
      <dgm:prSet presAssocID="{B12F074A-FC3D-4434-8403-B58D692E4B05}" presName="hierRoot2" presStyleCnt="0">
        <dgm:presLayoutVars>
          <dgm:hierBranch val="init"/>
        </dgm:presLayoutVars>
      </dgm:prSet>
      <dgm:spPr/>
    </dgm:pt>
    <dgm:pt modelId="{112FDFF4-E2D4-4170-AA22-4BEF669FA277}" type="pres">
      <dgm:prSet presAssocID="{B12F074A-FC3D-4434-8403-B58D692E4B05}" presName="rootComposite" presStyleCnt="0"/>
      <dgm:spPr/>
    </dgm:pt>
    <dgm:pt modelId="{D10B6973-7E33-49EB-B162-19351B871D1B}" type="pres">
      <dgm:prSet presAssocID="{B12F074A-FC3D-4434-8403-B58D692E4B05}" presName="rootText" presStyleLbl="node3" presStyleIdx="0" presStyleCnt="3">
        <dgm:presLayoutVars>
          <dgm:chPref val="3"/>
        </dgm:presLayoutVars>
      </dgm:prSet>
      <dgm:spPr/>
    </dgm:pt>
    <dgm:pt modelId="{75D1F098-8C27-4D8B-8519-2DDFFEFE03E8}" type="pres">
      <dgm:prSet presAssocID="{B12F074A-FC3D-4434-8403-B58D692E4B05}" presName="rootConnector" presStyleLbl="node3" presStyleIdx="0" presStyleCnt="3"/>
      <dgm:spPr/>
    </dgm:pt>
    <dgm:pt modelId="{FFDFCE18-538B-4BB2-A59A-67C353A24B09}" type="pres">
      <dgm:prSet presAssocID="{B12F074A-FC3D-4434-8403-B58D692E4B05}" presName="hierChild4" presStyleCnt="0"/>
      <dgm:spPr/>
    </dgm:pt>
    <dgm:pt modelId="{8A7369C5-FE14-4AFB-A2A6-58DF8D6B9616}" type="pres">
      <dgm:prSet presAssocID="{B12F074A-FC3D-4434-8403-B58D692E4B05}" presName="hierChild5" presStyleCnt="0"/>
      <dgm:spPr/>
    </dgm:pt>
    <dgm:pt modelId="{CBC32852-6CEC-4CFA-B4FC-5BE8C39097F2}" type="pres">
      <dgm:prSet presAssocID="{BDDEFC1D-5019-4207-8DBF-8F7CB1F6474A}" presName="Name35" presStyleLbl="parChTrans1D3" presStyleIdx="1" presStyleCnt="3"/>
      <dgm:spPr/>
    </dgm:pt>
    <dgm:pt modelId="{566DAD32-AD80-405D-BF7F-CF6253BDDAB2}" type="pres">
      <dgm:prSet presAssocID="{7596C3D2-F5D9-495F-AF6A-B31E6C2E7EAA}" presName="hierRoot2" presStyleCnt="0">
        <dgm:presLayoutVars>
          <dgm:hierBranch val="init"/>
        </dgm:presLayoutVars>
      </dgm:prSet>
      <dgm:spPr/>
    </dgm:pt>
    <dgm:pt modelId="{9348A3B0-B8B0-419D-99ED-29C5DE1CBDD1}" type="pres">
      <dgm:prSet presAssocID="{7596C3D2-F5D9-495F-AF6A-B31E6C2E7EAA}" presName="rootComposite" presStyleCnt="0"/>
      <dgm:spPr/>
    </dgm:pt>
    <dgm:pt modelId="{5ECB344E-BE4B-4779-8A58-30CACF00D050}" type="pres">
      <dgm:prSet presAssocID="{7596C3D2-F5D9-495F-AF6A-B31E6C2E7EAA}" presName="rootText" presStyleLbl="node3" presStyleIdx="1" presStyleCnt="3">
        <dgm:presLayoutVars>
          <dgm:chPref val="3"/>
        </dgm:presLayoutVars>
      </dgm:prSet>
      <dgm:spPr/>
    </dgm:pt>
    <dgm:pt modelId="{F6009585-D509-41E3-B20D-3BCAC952900D}" type="pres">
      <dgm:prSet presAssocID="{7596C3D2-F5D9-495F-AF6A-B31E6C2E7EAA}" presName="rootConnector" presStyleLbl="node3" presStyleIdx="1" presStyleCnt="3"/>
      <dgm:spPr/>
    </dgm:pt>
    <dgm:pt modelId="{D8524827-1B1A-45F9-AAB6-A134D1BE0D7D}" type="pres">
      <dgm:prSet presAssocID="{7596C3D2-F5D9-495F-AF6A-B31E6C2E7EAA}" presName="hierChild4" presStyleCnt="0"/>
      <dgm:spPr/>
    </dgm:pt>
    <dgm:pt modelId="{83D3223F-83F1-40D1-9202-61834A17FF82}" type="pres">
      <dgm:prSet presAssocID="{7596C3D2-F5D9-495F-AF6A-B31E6C2E7EAA}" presName="hierChild5" presStyleCnt="0"/>
      <dgm:spPr/>
    </dgm:pt>
    <dgm:pt modelId="{05971920-91EB-4FF8-9F75-292D0B080D71}" type="pres">
      <dgm:prSet presAssocID="{CAE1E03A-BB07-4059-B74C-F44273678408}" presName="Name35" presStyleLbl="parChTrans1D3" presStyleIdx="2" presStyleCnt="3"/>
      <dgm:spPr/>
    </dgm:pt>
    <dgm:pt modelId="{900BF624-7E7C-45D9-BC4F-7460FA7F4BEC}" type="pres">
      <dgm:prSet presAssocID="{0AE3EE7B-FD07-483E-A07B-A23A919CB3DF}" presName="hierRoot2" presStyleCnt="0">
        <dgm:presLayoutVars>
          <dgm:hierBranch val="init"/>
        </dgm:presLayoutVars>
      </dgm:prSet>
      <dgm:spPr/>
    </dgm:pt>
    <dgm:pt modelId="{D0C20E58-DE55-411A-A9DC-50913C65AF58}" type="pres">
      <dgm:prSet presAssocID="{0AE3EE7B-FD07-483E-A07B-A23A919CB3DF}" presName="rootComposite" presStyleCnt="0"/>
      <dgm:spPr/>
    </dgm:pt>
    <dgm:pt modelId="{9FF7B447-075F-4EEC-A59F-ED7E7B21A0C8}" type="pres">
      <dgm:prSet presAssocID="{0AE3EE7B-FD07-483E-A07B-A23A919CB3DF}" presName="rootText" presStyleLbl="node3" presStyleIdx="2" presStyleCnt="3">
        <dgm:presLayoutVars>
          <dgm:chPref val="3"/>
        </dgm:presLayoutVars>
      </dgm:prSet>
      <dgm:spPr/>
    </dgm:pt>
    <dgm:pt modelId="{5CCFA0F2-14AA-4F49-9665-35D183135861}" type="pres">
      <dgm:prSet presAssocID="{0AE3EE7B-FD07-483E-A07B-A23A919CB3DF}" presName="rootConnector" presStyleLbl="node3" presStyleIdx="2" presStyleCnt="3"/>
      <dgm:spPr/>
    </dgm:pt>
    <dgm:pt modelId="{E50FC570-9690-4E0B-89FF-40FBC928D466}" type="pres">
      <dgm:prSet presAssocID="{0AE3EE7B-FD07-483E-A07B-A23A919CB3DF}" presName="hierChild4" presStyleCnt="0"/>
      <dgm:spPr/>
    </dgm:pt>
    <dgm:pt modelId="{31019006-A8B1-42C8-85F0-A7785806F9DC}" type="pres">
      <dgm:prSet presAssocID="{0AE3EE7B-FD07-483E-A07B-A23A919CB3DF}" presName="hierChild5" presStyleCnt="0"/>
      <dgm:spPr/>
    </dgm:pt>
    <dgm:pt modelId="{008419A8-AF18-486A-BEA3-80BAC084360B}" type="pres">
      <dgm:prSet presAssocID="{A232F81C-FF80-4AC4-A755-3C303004E309}" presName="hierChild5" presStyleCnt="0"/>
      <dgm:spPr/>
    </dgm:pt>
    <dgm:pt modelId="{0538B363-90DD-4EA0-A6A2-E5DC66E97696}" type="pres">
      <dgm:prSet presAssocID="{5565AAB4-364E-48C3-ACB5-A68FB7476C91}" presName="Name37" presStyleLbl="parChTrans1D2" presStyleIdx="1" presStyleCnt="4"/>
      <dgm:spPr/>
    </dgm:pt>
    <dgm:pt modelId="{C9602701-77E4-4B05-B0E1-D4ACB6695BB8}" type="pres">
      <dgm:prSet presAssocID="{A0C0C95F-8F5E-4575-AAE0-BED4E8498416}" presName="hierRoot2" presStyleCnt="0">
        <dgm:presLayoutVars>
          <dgm:hierBranch val="init"/>
        </dgm:presLayoutVars>
      </dgm:prSet>
      <dgm:spPr/>
    </dgm:pt>
    <dgm:pt modelId="{F24366C9-C59C-4574-AA1A-37827DCF2AB9}" type="pres">
      <dgm:prSet presAssocID="{A0C0C95F-8F5E-4575-AAE0-BED4E8498416}" presName="rootComposite" presStyleCnt="0"/>
      <dgm:spPr/>
    </dgm:pt>
    <dgm:pt modelId="{D7C40FF2-C47C-4B09-AE96-5AC62335268F}" type="pres">
      <dgm:prSet presAssocID="{A0C0C95F-8F5E-4575-AAE0-BED4E8498416}" presName="rootText" presStyleLbl="node2" presStyleIdx="1" presStyleCnt="4">
        <dgm:presLayoutVars>
          <dgm:chPref val="3"/>
        </dgm:presLayoutVars>
      </dgm:prSet>
      <dgm:spPr/>
    </dgm:pt>
    <dgm:pt modelId="{558CB98D-B5E8-43DE-930F-80019384A2C5}" type="pres">
      <dgm:prSet presAssocID="{A0C0C95F-8F5E-4575-AAE0-BED4E8498416}" presName="rootConnector" presStyleLbl="node2" presStyleIdx="1" presStyleCnt="4"/>
      <dgm:spPr/>
    </dgm:pt>
    <dgm:pt modelId="{615DA37F-8B73-407B-9561-A90365C43CAF}" type="pres">
      <dgm:prSet presAssocID="{A0C0C95F-8F5E-4575-AAE0-BED4E8498416}" presName="hierChild4" presStyleCnt="0"/>
      <dgm:spPr/>
    </dgm:pt>
    <dgm:pt modelId="{E64C5BE0-E367-4212-A7C8-70B1DD79D14B}" type="pres">
      <dgm:prSet presAssocID="{A0C0C95F-8F5E-4575-AAE0-BED4E8498416}" presName="hierChild5" presStyleCnt="0"/>
      <dgm:spPr/>
    </dgm:pt>
    <dgm:pt modelId="{429A15FB-C31B-4F18-B578-DEE4F2F89904}" type="pres">
      <dgm:prSet presAssocID="{3814C7BD-F5BF-4E56-BCE6-2BF50CAA05A0}" presName="Name37" presStyleLbl="parChTrans1D2" presStyleIdx="2" presStyleCnt="4"/>
      <dgm:spPr/>
    </dgm:pt>
    <dgm:pt modelId="{E97262B0-7AC7-4C3B-90CE-05161839DFE7}" type="pres">
      <dgm:prSet presAssocID="{DB7E1BD2-717C-495C-A88D-A8C0426EA24A}" presName="hierRoot2" presStyleCnt="0">
        <dgm:presLayoutVars>
          <dgm:hierBranch val="init"/>
        </dgm:presLayoutVars>
      </dgm:prSet>
      <dgm:spPr/>
    </dgm:pt>
    <dgm:pt modelId="{DD45A0A1-CDAF-4680-B6A3-4D9A9E5FF6B1}" type="pres">
      <dgm:prSet presAssocID="{DB7E1BD2-717C-495C-A88D-A8C0426EA24A}" presName="rootComposite" presStyleCnt="0"/>
      <dgm:spPr/>
    </dgm:pt>
    <dgm:pt modelId="{ED2DD4BB-BD33-41FD-86DA-FDD2156CCB10}" type="pres">
      <dgm:prSet presAssocID="{DB7E1BD2-717C-495C-A88D-A8C0426EA24A}" presName="rootText" presStyleLbl="node2" presStyleIdx="2" presStyleCnt="4">
        <dgm:presLayoutVars>
          <dgm:chPref val="3"/>
        </dgm:presLayoutVars>
      </dgm:prSet>
      <dgm:spPr/>
    </dgm:pt>
    <dgm:pt modelId="{E731FB41-F72A-4C2A-B113-739E0B8F6229}" type="pres">
      <dgm:prSet presAssocID="{DB7E1BD2-717C-495C-A88D-A8C0426EA24A}" presName="rootConnector" presStyleLbl="node2" presStyleIdx="2" presStyleCnt="4"/>
      <dgm:spPr/>
    </dgm:pt>
    <dgm:pt modelId="{40080B37-F7FF-4E7E-B134-AF3C7EB93E2F}" type="pres">
      <dgm:prSet presAssocID="{DB7E1BD2-717C-495C-A88D-A8C0426EA24A}" presName="hierChild4" presStyleCnt="0"/>
      <dgm:spPr/>
    </dgm:pt>
    <dgm:pt modelId="{617EB4C0-BA1C-4C1A-AE79-85E58EAFC98E}" type="pres">
      <dgm:prSet presAssocID="{DB7E1BD2-717C-495C-A88D-A8C0426EA24A}" presName="hierChild5" presStyleCnt="0"/>
      <dgm:spPr/>
    </dgm:pt>
    <dgm:pt modelId="{5E1A0AD1-A094-482D-88BE-07500BED1574}" type="pres">
      <dgm:prSet presAssocID="{22E1FDBA-15ED-4678-8515-92637C7A18B5}" presName="Name37" presStyleLbl="parChTrans1D2" presStyleIdx="3" presStyleCnt="4"/>
      <dgm:spPr/>
    </dgm:pt>
    <dgm:pt modelId="{F8697641-6376-4B3E-AFE1-D5EEC3BB0402}" type="pres">
      <dgm:prSet presAssocID="{96DD3150-79B7-48EF-AAC0-BF29F1A4A28B}" presName="hierRoot2" presStyleCnt="0">
        <dgm:presLayoutVars>
          <dgm:hierBranch val="init"/>
        </dgm:presLayoutVars>
      </dgm:prSet>
      <dgm:spPr/>
    </dgm:pt>
    <dgm:pt modelId="{C4457C88-937C-4490-A9EF-7A26BBB0A5A6}" type="pres">
      <dgm:prSet presAssocID="{96DD3150-79B7-48EF-AAC0-BF29F1A4A28B}" presName="rootComposite" presStyleCnt="0"/>
      <dgm:spPr/>
    </dgm:pt>
    <dgm:pt modelId="{44E807B2-8F0B-46E4-8102-D5929CE0B394}" type="pres">
      <dgm:prSet presAssocID="{96DD3150-79B7-48EF-AAC0-BF29F1A4A28B}" presName="rootText" presStyleLbl="node2" presStyleIdx="3" presStyleCnt="4">
        <dgm:presLayoutVars>
          <dgm:chPref val="3"/>
        </dgm:presLayoutVars>
      </dgm:prSet>
      <dgm:spPr/>
    </dgm:pt>
    <dgm:pt modelId="{7C30799E-0344-4D25-8FA5-B97F04DE8D87}" type="pres">
      <dgm:prSet presAssocID="{96DD3150-79B7-48EF-AAC0-BF29F1A4A28B}" presName="rootConnector" presStyleLbl="node2" presStyleIdx="3" presStyleCnt="4"/>
      <dgm:spPr/>
    </dgm:pt>
    <dgm:pt modelId="{1C406E62-9C87-43C3-A3B1-8B67E9C8CB57}" type="pres">
      <dgm:prSet presAssocID="{96DD3150-79B7-48EF-AAC0-BF29F1A4A28B}" presName="hierChild4" presStyleCnt="0"/>
      <dgm:spPr/>
    </dgm:pt>
    <dgm:pt modelId="{EEB648FB-DD01-43F9-84B4-20F291616A59}" type="pres">
      <dgm:prSet presAssocID="{96DD3150-79B7-48EF-AAC0-BF29F1A4A28B}" presName="hierChild5" presStyleCnt="0"/>
      <dgm:spPr/>
    </dgm:pt>
    <dgm:pt modelId="{5E38CABA-333C-4A80-A7D8-909FFA13C52A}" type="pres">
      <dgm:prSet presAssocID="{D20DAF7D-C2BE-4D46-8FE2-824B75045912}" presName="hierChild3" presStyleCnt="0"/>
      <dgm:spPr/>
    </dgm:pt>
  </dgm:ptLst>
  <dgm:cxnLst>
    <dgm:cxn modelId="{59DC5103-7F9D-4A61-9C75-F6B0B2AD11A4}" type="presOf" srcId="{A232F81C-FF80-4AC4-A755-3C303004E309}" destId="{43C36A66-DB85-418F-A5C2-CB1CF3F71ADA}" srcOrd="1" destOrd="0" presId="urn:microsoft.com/office/officeart/2005/8/layout/orgChart1"/>
    <dgm:cxn modelId="{70644006-C601-4915-9CA9-E0509967CB2E}" srcId="{FF2323F4-45EA-4B76-9BD3-3EF841C650F6}" destId="{D20DAF7D-C2BE-4D46-8FE2-824B75045912}" srcOrd="0" destOrd="0" parTransId="{80EB326F-5D01-4EF3-82B7-026CB9B957B4}" sibTransId="{F34A6243-0FED-442F-85DE-2518F4694DE7}"/>
    <dgm:cxn modelId="{A8DD5D11-8A84-408F-ACBD-BA1670F67FF9}" type="presOf" srcId="{A0C0C95F-8F5E-4575-AAE0-BED4E8498416}" destId="{558CB98D-B5E8-43DE-930F-80019384A2C5}" srcOrd="1" destOrd="0" presId="urn:microsoft.com/office/officeart/2005/8/layout/orgChart1"/>
    <dgm:cxn modelId="{31F44611-3D12-4387-A45C-40D0088F9DF7}" type="presOf" srcId="{7596C3D2-F5D9-495F-AF6A-B31E6C2E7EAA}" destId="{5ECB344E-BE4B-4779-8A58-30CACF00D050}" srcOrd="0" destOrd="0" presId="urn:microsoft.com/office/officeart/2005/8/layout/orgChart1"/>
    <dgm:cxn modelId="{7C52F915-127D-4117-936C-494F7FBD6FD7}" type="presOf" srcId="{B12F074A-FC3D-4434-8403-B58D692E4B05}" destId="{75D1F098-8C27-4D8B-8519-2DDFFEFE03E8}" srcOrd="1" destOrd="0" presId="urn:microsoft.com/office/officeart/2005/8/layout/orgChart1"/>
    <dgm:cxn modelId="{0C11B417-3CAA-4E45-AA76-D5E954E65CE6}" type="presOf" srcId="{16D43FD1-D1D5-493D-BD81-837E07F7DF87}" destId="{D9D5965A-E6E8-4FE6-B08D-375C9FE099D1}" srcOrd="0" destOrd="0" presId="urn:microsoft.com/office/officeart/2005/8/layout/orgChart1"/>
    <dgm:cxn modelId="{7674B01A-CE72-4E10-B16D-40F356575116}" srcId="{D20DAF7D-C2BE-4D46-8FE2-824B75045912}" destId="{DB7E1BD2-717C-495C-A88D-A8C0426EA24A}" srcOrd="2" destOrd="0" parTransId="{3814C7BD-F5BF-4E56-BCE6-2BF50CAA05A0}" sibTransId="{84C18A90-2E14-44A1-8261-5909A791F80D}"/>
    <dgm:cxn modelId="{F5F7E528-B519-49B0-A592-7FF854993D22}" srcId="{D20DAF7D-C2BE-4D46-8FE2-824B75045912}" destId="{96DD3150-79B7-48EF-AAC0-BF29F1A4A28B}" srcOrd="3" destOrd="0" parTransId="{22E1FDBA-15ED-4678-8515-92637C7A18B5}" sibTransId="{547BE443-3FC6-49A1-A5AF-17B5899BC0B3}"/>
    <dgm:cxn modelId="{AD629B32-096D-404E-9A15-54BCDC275A09}" srcId="{D20DAF7D-C2BE-4D46-8FE2-824B75045912}" destId="{A232F81C-FF80-4AC4-A755-3C303004E309}" srcOrd="0" destOrd="0" parTransId="{16D43FD1-D1D5-493D-BD81-837E07F7DF87}" sibTransId="{E0EE70CD-B858-401F-B557-3A9AEB10F160}"/>
    <dgm:cxn modelId="{C3BC9335-4F15-4ADD-8681-57DFF56FEADE}" type="presOf" srcId="{D20DAF7D-C2BE-4D46-8FE2-824B75045912}" destId="{5E490619-977A-4E14-AA63-92F9952EAEF5}" srcOrd="0" destOrd="0" presId="urn:microsoft.com/office/officeart/2005/8/layout/orgChart1"/>
    <dgm:cxn modelId="{4A8F873D-D42F-4288-B2BB-1E31992F2B7A}" type="presOf" srcId="{D20DAF7D-C2BE-4D46-8FE2-824B75045912}" destId="{6370B46D-F04A-48D6-8F1D-D16901556144}" srcOrd="1" destOrd="0" presId="urn:microsoft.com/office/officeart/2005/8/layout/orgChart1"/>
    <dgm:cxn modelId="{938C2B43-BD7C-4CB5-A957-E009B7539AF7}" type="presOf" srcId="{0AE3EE7B-FD07-483E-A07B-A23A919CB3DF}" destId="{5CCFA0F2-14AA-4F49-9665-35D183135861}" srcOrd="1" destOrd="0" presId="urn:microsoft.com/office/officeart/2005/8/layout/orgChart1"/>
    <dgm:cxn modelId="{45E6BA45-F1DF-42AB-BB8D-7D7A7C7347E3}" type="presOf" srcId="{0770DEAB-3B77-444C-AFEA-64A7D8CA6DE6}" destId="{ED11D136-0121-4449-8F84-23E2068A4DD0}" srcOrd="0" destOrd="0" presId="urn:microsoft.com/office/officeart/2005/8/layout/orgChart1"/>
    <dgm:cxn modelId="{6805BB66-E3BD-4AC4-93B1-1497C06C5BB4}" type="presOf" srcId="{A0C0C95F-8F5E-4575-AAE0-BED4E8498416}" destId="{D7C40FF2-C47C-4B09-AE96-5AC62335268F}" srcOrd="0" destOrd="0" presId="urn:microsoft.com/office/officeart/2005/8/layout/orgChart1"/>
    <dgm:cxn modelId="{5673AA4D-2A27-4AA0-B960-1C6ED3591F9C}" type="presOf" srcId="{B12F074A-FC3D-4434-8403-B58D692E4B05}" destId="{D10B6973-7E33-49EB-B162-19351B871D1B}" srcOrd="0" destOrd="0" presId="urn:microsoft.com/office/officeart/2005/8/layout/orgChart1"/>
    <dgm:cxn modelId="{E7DEAA73-2636-4AEA-A145-CDB447A45E9D}" type="presOf" srcId="{BDDEFC1D-5019-4207-8DBF-8F7CB1F6474A}" destId="{CBC32852-6CEC-4CFA-B4FC-5BE8C39097F2}" srcOrd="0" destOrd="0" presId="urn:microsoft.com/office/officeart/2005/8/layout/orgChart1"/>
    <dgm:cxn modelId="{A195F974-CADD-4DB5-AC71-F7A720696BB6}" srcId="{A232F81C-FF80-4AC4-A755-3C303004E309}" destId="{7596C3D2-F5D9-495F-AF6A-B31E6C2E7EAA}" srcOrd="1" destOrd="0" parTransId="{BDDEFC1D-5019-4207-8DBF-8F7CB1F6474A}" sibTransId="{1B8E3FC0-C7FB-4310-907B-695BAEDB6F37}"/>
    <dgm:cxn modelId="{0990937D-CAAC-4A9C-A5D7-3C97AFF36D8B}" type="presOf" srcId="{FF2323F4-45EA-4B76-9BD3-3EF841C650F6}" destId="{CD7B20DE-1E9C-4C65-B991-76A14278C0D3}" srcOrd="0" destOrd="0" presId="urn:microsoft.com/office/officeart/2005/8/layout/orgChart1"/>
    <dgm:cxn modelId="{43C2BF80-AC3F-4F19-9DC2-54A014BDE1B6}" type="presOf" srcId="{3814C7BD-F5BF-4E56-BCE6-2BF50CAA05A0}" destId="{429A15FB-C31B-4F18-B578-DEE4F2F89904}" srcOrd="0" destOrd="0" presId="urn:microsoft.com/office/officeart/2005/8/layout/orgChart1"/>
    <dgm:cxn modelId="{90EFE884-F85C-40A6-BBE4-5DF2AB59B2AD}" srcId="{A232F81C-FF80-4AC4-A755-3C303004E309}" destId="{0AE3EE7B-FD07-483E-A07B-A23A919CB3DF}" srcOrd="2" destOrd="0" parTransId="{CAE1E03A-BB07-4059-B74C-F44273678408}" sibTransId="{8310021D-EEC3-4235-838F-A8DD6A514839}"/>
    <dgm:cxn modelId="{412D228C-D3E9-4241-B604-7FAD7D0F1A51}" type="presOf" srcId="{CAE1E03A-BB07-4059-B74C-F44273678408}" destId="{05971920-91EB-4FF8-9F75-292D0B080D71}" srcOrd="0" destOrd="0" presId="urn:microsoft.com/office/officeart/2005/8/layout/orgChart1"/>
    <dgm:cxn modelId="{AD29D99A-C8A3-46E0-A261-7855F31D84A9}" type="presOf" srcId="{96DD3150-79B7-48EF-AAC0-BF29F1A4A28B}" destId="{44E807B2-8F0B-46E4-8102-D5929CE0B394}" srcOrd="0" destOrd="0" presId="urn:microsoft.com/office/officeart/2005/8/layout/orgChart1"/>
    <dgm:cxn modelId="{70673AB9-8A09-4A52-9DB8-D005A0B4E563}" type="presOf" srcId="{7596C3D2-F5D9-495F-AF6A-B31E6C2E7EAA}" destId="{F6009585-D509-41E3-B20D-3BCAC952900D}" srcOrd="1" destOrd="0" presId="urn:microsoft.com/office/officeart/2005/8/layout/orgChart1"/>
    <dgm:cxn modelId="{C04752BE-5DE0-41B7-ADDB-FE72F6A1C7AF}" srcId="{D20DAF7D-C2BE-4D46-8FE2-824B75045912}" destId="{A0C0C95F-8F5E-4575-AAE0-BED4E8498416}" srcOrd="1" destOrd="0" parTransId="{5565AAB4-364E-48C3-ACB5-A68FB7476C91}" sibTransId="{A43A5C15-3832-42BC-B38F-8E3111043D88}"/>
    <dgm:cxn modelId="{D432CFCD-534C-43E3-939D-51B7D8A300F7}" srcId="{A232F81C-FF80-4AC4-A755-3C303004E309}" destId="{B12F074A-FC3D-4434-8403-B58D692E4B05}" srcOrd="0" destOrd="0" parTransId="{0770DEAB-3B77-444C-AFEA-64A7D8CA6DE6}" sibTransId="{2E5E4A8F-4A16-4B1F-B4FE-CF38692D7066}"/>
    <dgm:cxn modelId="{CD405DCF-2FEE-42C2-893B-81C8B1768591}" type="presOf" srcId="{0AE3EE7B-FD07-483E-A07B-A23A919CB3DF}" destId="{9FF7B447-075F-4EEC-A59F-ED7E7B21A0C8}" srcOrd="0" destOrd="0" presId="urn:microsoft.com/office/officeart/2005/8/layout/orgChart1"/>
    <dgm:cxn modelId="{B0F55CD1-71B6-4986-BDED-432A57ECDB71}" type="presOf" srcId="{96DD3150-79B7-48EF-AAC0-BF29F1A4A28B}" destId="{7C30799E-0344-4D25-8FA5-B97F04DE8D87}" srcOrd="1" destOrd="0" presId="urn:microsoft.com/office/officeart/2005/8/layout/orgChart1"/>
    <dgm:cxn modelId="{33971FDE-1360-4CFA-B06B-2041059F6F33}" type="presOf" srcId="{5565AAB4-364E-48C3-ACB5-A68FB7476C91}" destId="{0538B363-90DD-4EA0-A6A2-E5DC66E97696}" srcOrd="0" destOrd="0" presId="urn:microsoft.com/office/officeart/2005/8/layout/orgChart1"/>
    <dgm:cxn modelId="{82FBFAE0-7885-482B-A586-D70555659691}" type="presOf" srcId="{DB7E1BD2-717C-495C-A88D-A8C0426EA24A}" destId="{ED2DD4BB-BD33-41FD-86DA-FDD2156CCB10}" srcOrd="0" destOrd="0" presId="urn:microsoft.com/office/officeart/2005/8/layout/orgChart1"/>
    <dgm:cxn modelId="{D986EFF1-BE65-4BC7-A45A-4F19612F8957}" type="presOf" srcId="{DB7E1BD2-717C-495C-A88D-A8C0426EA24A}" destId="{E731FB41-F72A-4C2A-B113-739E0B8F6229}" srcOrd="1" destOrd="0" presId="urn:microsoft.com/office/officeart/2005/8/layout/orgChart1"/>
    <dgm:cxn modelId="{F4CF2CF2-0C52-4448-991D-AA07037C1731}" type="presOf" srcId="{A232F81C-FF80-4AC4-A755-3C303004E309}" destId="{CAB8D0A3-AAD6-4832-9C07-1DF0E079554B}" srcOrd="0" destOrd="0" presId="urn:microsoft.com/office/officeart/2005/8/layout/orgChart1"/>
    <dgm:cxn modelId="{060BADFA-5EAD-44D6-9CD7-DBDDC591D8E1}" type="presOf" srcId="{22E1FDBA-15ED-4678-8515-92637C7A18B5}" destId="{5E1A0AD1-A094-482D-88BE-07500BED1574}" srcOrd="0" destOrd="0" presId="urn:microsoft.com/office/officeart/2005/8/layout/orgChart1"/>
    <dgm:cxn modelId="{73781AA7-B315-4030-9551-47608221AFA9}" type="presParOf" srcId="{CD7B20DE-1E9C-4C65-B991-76A14278C0D3}" destId="{917CB176-E610-4510-B2BA-C948C0EE2FBE}" srcOrd="0" destOrd="0" presId="urn:microsoft.com/office/officeart/2005/8/layout/orgChart1"/>
    <dgm:cxn modelId="{20039870-9044-4DBD-825E-2B69CC21769E}" type="presParOf" srcId="{917CB176-E610-4510-B2BA-C948C0EE2FBE}" destId="{97655110-ADDA-4F15-963B-38765085D3C0}" srcOrd="0" destOrd="0" presId="urn:microsoft.com/office/officeart/2005/8/layout/orgChart1"/>
    <dgm:cxn modelId="{E1006D1D-BA3A-422B-A5CE-83707337792F}" type="presParOf" srcId="{97655110-ADDA-4F15-963B-38765085D3C0}" destId="{5E490619-977A-4E14-AA63-92F9952EAEF5}" srcOrd="0" destOrd="0" presId="urn:microsoft.com/office/officeart/2005/8/layout/orgChart1"/>
    <dgm:cxn modelId="{12A61105-EBDD-4A80-9F41-4A3A95302332}" type="presParOf" srcId="{97655110-ADDA-4F15-963B-38765085D3C0}" destId="{6370B46D-F04A-48D6-8F1D-D16901556144}" srcOrd="1" destOrd="0" presId="urn:microsoft.com/office/officeart/2005/8/layout/orgChart1"/>
    <dgm:cxn modelId="{DB3C54A4-80F9-4205-A1CB-51D7EE77904C}" type="presParOf" srcId="{917CB176-E610-4510-B2BA-C948C0EE2FBE}" destId="{0953194C-CA54-4A3D-99C1-67E60885FC73}" srcOrd="1" destOrd="0" presId="urn:microsoft.com/office/officeart/2005/8/layout/orgChart1"/>
    <dgm:cxn modelId="{BAD4612F-7264-43BE-9B09-F81B5FF5CB8B}" type="presParOf" srcId="{0953194C-CA54-4A3D-99C1-67E60885FC73}" destId="{D9D5965A-E6E8-4FE6-B08D-375C9FE099D1}" srcOrd="0" destOrd="0" presId="urn:microsoft.com/office/officeart/2005/8/layout/orgChart1"/>
    <dgm:cxn modelId="{F4020BF4-9841-473E-9D4A-656CBEFFD687}" type="presParOf" srcId="{0953194C-CA54-4A3D-99C1-67E60885FC73}" destId="{BB8E82FD-C0A4-4810-8CF4-5C64A2722564}" srcOrd="1" destOrd="0" presId="urn:microsoft.com/office/officeart/2005/8/layout/orgChart1"/>
    <dgm:cxn modelId="{BDFCD0F2-3F0F-4BF4-BC76-1F25366F4BE9}" type="presParOf" srcId="{BB8E82FD-C0A4-4810-8CF4-5C64A2722564}" destId="{77FD6D7C-D6AD-48A6-B0CC-558F6FEEF0A2}" srcOrd="0" destOrd="0" presId="urn:microsoft.com/office/officeart/2005/8/layout/orgChart1"/>
    <dgm:cxn modelId="{B33277A5-DCF5-4837-A742-30C9A4CBA3E5}" type="presParOf" srcId="{77FD6D7C-D6AD-48A6-B0CC-558F6FEEF0A2}" destId="{CAB8D0A3-AAD6-4832-9C07-1DF0E079554B}" srcOrd="0" destOrd="0" presId="urn:microsoft.com/office/officeart/2005/8/layout/orgChart1"/>
    <dgm:cxn modelId="{EF60CC98-669F-4FCF-8370-F46118FE4FEE}" type="presParOf" srcId="{77FD6D7C-D6AD-48A6-B0CC-558F6FEEF0A2}" destId="{43C36A66-DB85-418F-A5C2-CB1CF3F71ADA}" srcOrd="1" destOrd="0" presId="urn:microsoft.com/office/officeart/2005/8/layout/orgChart1"/>
    <dgm:cxn modelId="{69B95453-D785-478F-9534-9657207587FB}" type="presParOf" srcId="{BB8E82FD-C0A4-4810-8CF4-5C64A2722564}" destId="{BE692B6E-C2F6-4401-A907-A1C7D541F1A6}" srcOrd="1" destOrd="0" presId="urn:microsoft.com/office/officeart/2005/8/layout/orgChart1"/>
    <dgm:cxn modelId="{3B636067-9041-4FBC-9DE0-AB810D981C9C}" type="presParOf" srcId="{BE692B6E-C2F6-4401-A907-A1C7D541F1A6}" destId="{ED11D136-0121-4449-8F84-23E2068A4DD0}" srcOrd="0" destOrd="0" presId="urn:microsoft.com/office/officeart/2005/8/layout/orgChart1"/>
    <dgm:cxn modelId="{3C5E0D29-590D-444C-865A-703B745BC28F}" type="presParOf" srcId="{BE692B6E-C2F6-4401-A907-A1C7D541F1A6}" destId="{1B9148CB-AD94-4A8E-9F91-DD74E099F06F}" srcOrd="1" destOrd="0" presId="urn:microsoft.com/office/officeart/2005/8/layout/orgChart1"/>
    <dgm:cxn modelId="{5167288F-8EEF-4B2B-85C9-1347360E677B}" type="presParOf" srcId="{1B9148CB-AD94-4A8E-9F91-DD74E099F06F}" destId="{112FDFF4-E2D4-4170-AA22-4BEF669FA277}" srcOrd="0" destOrd="0" presId="urn:microsoft.com/office/officeart/2005/8/layout/orgChart1"/>
    <dgm:cxn modelId="{3812BFF8-CFD2-49F3-8B7A-F8C3F344D4C7}" type="presParOf" srcId="{112FDFF4-E2D4-4170-AA22-4BEF669FA277}" destId="{D10B6973-7E33-49EB-B162-19351B871D1B}" srcOrd="0" destOrd="0" presId="urn:microsoft.com/office/officeart/2005/8/layout/orgChart1"/>
    <dgm:cxn modelId="{2C6C5CE6-B50C-406F-94EA-55CA6ADB4537}" type="presParOf" srcId="{112FDFF4-E2D4-4170-AA22-4BEF669FA277}" destId="{75D1F098-8C27-4D8B-8519-2DDFFEFE03E8}" srcOrd="1" destOrd="0" presId="urn:microsoft.com/office/officeart/2005/8/layout/orgChart1"/>
    <dgm:cxn modelId="{615C18F0-BC77-446D-B679-A983285FBADD}" type="presParOf" srcId="{1B9148CB-AD94-4A8E-9F91-DD74E099F06F}" destId="{FFDFCE18-538B-4BB2-A59A-67C353A24B09}" srcOrd="1" destOrd="0" presId="urn:microsoft.com/office/officeart/2005/8/layout/orgChart1"/>
    <dgm:cxn modelId="{A566F049-EBC9-4FE6-96B6-BCDFD265591E}" type="presParOf" srcId="{1B9148CB-AD94-4A8E-9F91-DD74E099F06F}" destId="{8A7369C5-FE14-4AFB-A2A6-58DF8D6B9616}" srcOrd="2" destOrd="0" presId="urn:microsoft.com/office/officeart/2005/8/layout/orgChart1"/>
    <dgm:cxn modelId="{A419C475-1C26-423F-B74F-EDB8909446D2}" type="presParOf" srcId="{BE692B6E-C2F6-4401-A907-A1C7D541F1A6}" destId="{CBC32852-6CEC-4CFA-B4FC-5BE8C39097F2}" srcOrd="2" destOrd="0" presId="urn:microsoft.com/office/officeart/2005/8/layout/orgChart1"/>
    <dgm:cxn modelId="{F7075D4B-E915-44FA-BA18-8FF1D5793D81}" type="presParOf" srcId="{BE692B6E-C2F6-4401-A907-A1C7D541F1A6}" destId="{566DAD32-AD80-405D-BF7F-CF6253BDDAB2}" srcOrd="3" destOrd="0" presId="urn:microsoft.com/office/officeart/2005/8/layout/orgChart1"/>
    <dgm:cxn modelId="{A2E05BAC-DE17-4DD3-94B0-170696EF795C}" type="presParOf" srcId="{566DAD32-AD80-405D-BF7F-CF6253BDDAB2}" destId="{9348A3B0-B8B0-419D-99ED-29C5DE1CBDD1}" srcOrd="0" destOrd="0" presId="urn:microsoft.com/office/officeart/2005/8/layout/orgChart1"/>
    <dgm:cxn modelId="{4A685F93-4400-4FB4-BC73-D1B522DD5179}" type="presParOf" srcId="{9348A3B0-B8B0-419D-99ED-29C5DE1CBDD1}" destId="{5ECB344E-BE4B-4779-8A58-30CACF00D050}" srcOrd="0" destOrd="0" presId="urn:microsoft.com/office/officeart/2005/8/layout/orgChart1"/>
    <dgm:cxn modelId="{1AFC3F51-E2D2-484C-B544-F9FFA29312D4}" type="presParOf" srcId="{9348A3B0-B8B0-419D-99ED-29C5DE1CBDD1}" destId="{F6009585-D509-41E3-B20D-3BCAC952900D}" srcOrd="1" destOrd="0" presId="urn:microsoft.com/office/officeart/2005/8/layout/orgChart1"/>
    <dgm:cxn modelId="{83AFAEE3-D53F-4D74-B98D-7272F61EC947}" type="presParOf" srcId="{566DAD32-AD80-405D-BF7F-CF6253BDDAB2}" destId="{D8524827-1B1A-45F9-AAB6-A134D1BE0D7D}" srcOrd="1" destOrd="0" presId="urn:microsoft.com/office/officeart/2005/8/layout/orgChart1"/>
    <dgm:cxn modelId="{34727BEC-428B-413E-8BC3-08594FC4D4E3}" type="presParOf" srcId="{566DAD32-AD80-405D-BF7F-CF6253BDDAB2}" destId="{83D3223F-83F1-40D1-9202-61834A17FF82}" srcOrd="2" destOrd="0" presId="urn:microsoft.com/office/officeart/2005/8/layout/orgChart1"/>
    <dgm:cxn modelId="{1E751816-EF7A-46DD-B6AE-C795C2CB3D84}" type="presParOf" srcId="{BE692B6E-C2F6-4401-A907-A1C7D541F1A6}" destId="{05971920-91EB-4FF8-9F75-292D0B080D71}" srcOrd="4" destOrd="0" presId="urn:microsoft.com/office/officeart/2005/8/layout/orgChart1"/>
    <dgm:cxn modelId="{5A2DE47C-0E88-49C2-BAF9-4D1795B192E9}" type="presParOf" srcId="{BE692B6E-C2F6-4401-A907-A1C7D541F1A6}" destId="{900BF624-7E7C-45D9-BC4F-7460FA7F4BEC}" srcOrd="5" destOrd="0" presId="urn:microsoft.com/office/officeart/2005/8/layout/orgChart1"/>
    <dgm:cxn modelId="{E7A2E16D-6DCD-49CC-A4F8-8FEC37D5E58F}" type="presParOf" srcId="{900BF624-7E7C-45D9-BC4F-7460FA7F4BEC}" destId="{D0C20E58-DE55-411A-A9DC-50913C65AF58}" srcOrd="0" destOrd="0" presId="urn:microsoft.com/office/officeart/2005/8/layout/orgChart1"/>
    <dgm:cxn modelId="{7A172776-8F09-41FC-9DB0-A72155CC27E6}" type="presParOf" srcId="{D0C20E58-DE55-411A-A9DC-50913C65AF58}" destId="{9FF7B447-075F-4EEC-A59F-ED7E7B21A0C8}" srcOrd="0" destOrd="0" presId="urn:microsoft.com/office/officeart/2005/8/layout/orgChart1"/>
    <dgm:cxn modelId="{358B2412-4392-434B-979E-D14150D99BDD}" type="presParOf" srcId="{D0C20E58-DE55-411A-A9DC-50913C65AF58}" destId="{5CCFA0F2-14AA-4F49-9665-35D183135861}" srcOrd="1" destOrd="0" presId="urn:microsoft.com/office/officeart/2005/8/layout/orgChart1"/>
    <dgm:cxn modelId="{1844B5D8-4CE6-463D-9A17-D0E40F0E0942}" type="presParOf" srcId="{900BF624-7E7C-45D9-BC4F-7460FA7F4BEC}" destId="{E50FC570-9690-4E0B-89FF-40FBC928D466}" srcOrd="1" destOrd="0" presId="urn:microsoft.com/office/officeart/2005/8/layout/orgChart1"/>
    <dgm:cxn modelId="{D08C880F-3E26-4A41-B59C-259FE71FF712}" type="presParOf" srcId="{900BF624-7E7C-45D9-BC4F-7460FA7F4BEC}" destId="{31019006-A8B1-42C8-85F0-A7785806F9DC}" srcOrd="2" destOrd="0" presId="urn:microsoft.com/office/officeart/2005/8/layout/orgChart1"/>
    <dgm:cxn modelId="{DA47337A-52F8-4341-A73D-21F9B2517145}" type="presParOf" srcId="{BB8E82FD-C0A4-4810-8CF4-5C64A2722564}" destId="{008419A8-AF18-486A-BEA3-80BAC084360B}" srcOrd="2" destOrd="0" presId="urn:microsoft.com/office/officeart/2005/8/layout/orgChart1"/>
    <dgm:cxn modelId="{BB13E414-DDD2-4E84-97E7-7AD41DB05BB1}" type="presParOf" srcId="{0953194C-CA54-4A3D-99C1-67E60885FC73}" destId="{0538B363-90DD-4EA0-A6A2-E5DC66E97696}" srcOrd="2" destOrd="0" presId="urn:microsoft.com/office/officeart/2005/8/layout/orgChart1"/>
    <dgm:cxn modelId="{F059A85C-C41F-4770-AEF6-0E0CB49D3108}" type="presParOf" srcId="{0953194C-CA54-4A3D-99C1-67E60885FC73}" destId="{C9602701-77E4-4B05-B0E1-D4ACB6695BB8}" srcOrd="3" destOrd="0" presId="urn:microsoft.com/office/officeart/2005/8/layout/orgChart1"/>
    <dgm:cxn modelId="{AD934ADB-06AC-48E9-ABBD-70FAAF333A54}" type="presParOf" srcId="{C9602701-77E4-4B05-B0E1-D4ACB6695BB8}" destId="{F24366C9-C59C-4574-AA1A-37827DCF2AB9}" srcOrd="0" destOrd="0" presId="urn:microsoft.com/office/officeart/2005/8/layout/orgChart1"/>
    <dgm:cxn modelId="{6B24FA7B-3711-4EB3-AD4E-AE7640B38989}" type="presParOf" srcId="{F24366C9-C59C-4574-AA1A-37827DCF2AB9}" destId="{D7C40FF2-C47C-4B09-AE96-5AC62335268F}" srcOrd="0" destOrd="0" presId="urn:microsoft.com/office/officeart/2005/8/layout/orgChart1"/>
    <dgm:cxn modelId="{8D027C2E-0EC5-4370-882F-F111778DA890}" type="presParOf" srcId="{F24366C9-C59C-4574-AA1A-37827DCF2AB9}" destId="{558CB98D-B5E8-43DE-930F-80019384A2C5}" srcOrd="1" destOrd="0" presId="urn:microsoft.com/office/officeart/2005/8/layout/orgChart1"/>
    <dgm:cxn modelId="{F8D40675-1550-42A3-8D8B-8E5469363357}" type="presParOf" srcId="{C9602701-77E4-4B05-B0E1-D4ACB6695BB8}" destId="{615DA37F-8B73-407B-9561-A90365C43CAF}" srcOrd="1" destOrd="0" presId="urn:microsoft.com/office/officeart/2005/8/layout/orgChart1"/>
    <dgm:cxn modelId="{E0C75D3B-F4EA-44B0-9352-7B7A6976399C}" type="presParOf" srcId="{C9602701-77E4-4B05-B0E1-D4ACB6695BB8}" destId="{E64C5BE0-E367-4212-A7C8-70B1DD79D14B}" srcOrd="2" destOrd="0" presId="urn:microsoft.com/office/officeart/2005/8/layout/orgChart1"/>
    <dgm:cxn modelId="{4681A4D3-4116-44E5-A167-865795F9599A}" type="presParOf" srcId="{0953194C-CA54-4A3D-99C1-67E60885FC73}" destId="{429A15FB-C31B-4F18-B578-DEE4F2F89904}" srcOrd="4" destOrd="0" presId="urn:microsoft.com/office/officeart/2005/8/layout/orgChart1"/>
    <dgm:cxn modelId="{A46E20F6-44CC-4113-A734-C6C829101EF8}" type="presParOf" srcId="{0953194C-CA54-4A3D-99C1-67E60885FC73}" destId="{E97262B0-7AC7-4C3B-90CE-05161839DFE7}" srcOrd="5" destOrd="0" presId="urn:microsoft.com/office/officeart/2005/8/layout/orgChart1"/>
    <dgm:cxn modelId="{1E242CDC-C023-49B9-B88A-B63224CD0762}" type="presParOf" srcId="{E97262B0-7AC7-4C3B-90CE-05161839DFE7}" destId="{DD45A0A1-CDAF-4680-B6A3-4D9A9E5FF6B1}" srcOrd="0" destOrd="0" presId="urn:microsoft.com/office/officeart/2005/8/layout/orgChart1"/>
    <dgm:cxn modelId="{D6D3D452-3805-4D33-A95F-217EC0B17CF9}" type="presParOf" srcId="{DD45A0A1-CDAF-4680-B6A3-4D9A9E5FF6B1}" destId="{ED2DD4BB-BD33-41FD-86DA-FDD2156CCB10}" srcOrd="0" destOrd="0" presId="urn:microsoft.com/office/officeart/2005/8/layout/orgChart1"/>
    <dgm:cxn modelId="{939FF498-4843-403F-ACD4-C5B64FD93671}" type="presParOf" srcId="{DD45A0A1-CDAF-4680-B6A3-4D9A9E5FF6B1}" destId="{E731FB41-F72A-4C2A-B113-739E0B8F6229}" srcOrd="1" destOrd="0" presId="urn:microsoft.com/office/officeart/2005/8/layout/orgChart1"/>
    <dgm:cxn modelId="{D9CD7CE5-BF2A-4FF3-8862-C946ADC2ED01}" type="presParOf" srcId="{E97262B0-7AC7-4C3B-90CE-05161839DFE7}" destId="{40080B37-F7FF-4E7E-B134-AF3C7EB93E2F}" srcOrd="1" destOrd="0" presId="urn:microsoft.com/office/officeart/2005/8/layout/orgChart1"/>
    <dgm:cxn modelId="{9D6101C7-CAA3-4118-8F15-2B023318E8B6}" type="presParOf" srcId="{E97262B0-7AC7-4C3B-90CE-05161839DFE7}" destId="{617EB4C0-BA1C-4C1A-AE79-85E58EAFC98E}" srcOrd="2" destOrd="0" presId="urn:microsoft.com/office/officeart/2005/8/layout/orgChart1"/>
    <dgm:cxn modelId="{B7A99556-005F-405F-8D41-BD3574D63D33}" type="presParOf" srcId="{0953194C-CA54-4A3D-99C1-67E60885FC73}" destId="{5E1A0AD1-A094-482D-88BE-07500BED1574}" srcOrd="6" destOrd="0" presId="urn:microsoft.com/office/officeart/2005/8/layout/orgChart1"/>
    <dgm:cxn modelId="{F281B278-2A43-4FF4-A557-C5CB38BE24DC}" type="presParOf" srcId="{0953194C-CA54-4A3D-99C1-67E60885FC73}" destId="{F8697641-6376-4B3E-AFE1-D5EEC3BB0402}" srcOrd="7" destOrd="0" presId="urn:microsoft.com/office/officeart/2005/8/layout/orgChart1"/>
    <dgm:cxn modelId="{3EB850D2-B61F-4176-A054-58B78890D356}" type="presParOf" srcId="{F8697641-6376-4B3E-AFE1-D5EEC3BB0402}" destId="{C4457C88-937C-4490-A9EF-7A26BBB0A5A6}" srcOrd="0" destOrd="0" presId="urn:microsoft.com/office/officeart/2005/8/layout/orgChart1"/>
    <dgm:cxn modelId="{8D73A981-C0C3-4D1C-830E-5FB2B100426F}" type="presParOf" srcId="{C4457C88-937C-4490-A9EF-7A26BBB0A5A6}" destId="{44E807B2-8F0B-46E4-8102-D5929CE0B394}" srcOrd="0" destOrd="0" presId="urn:microsoft.com/office/officeart/2005/8/layout/orgChart1"/>
    <dgm:cxn modelId="{C4A6877E-1CE6-4134-B9AF-B6C7523F87D2}" type="presParOf" srcId="{C4457C88-937C-4490-A9EF-7A26BBB0A5A6}" destId="{7C30799E-0344-4D25-8FA5-B97F04DE8D87}" srcOrd="1" destOrd="0" presId="urn:microsoft.com/office/officeart/2005/8/layout/orgChart1"/>
    <dgm:cxn modelId="{96792DF5-0981-489F-BFBD-1FBC646A2055}" type="presParOf" srcId="{F8697641-6376-4B3E-AFE1-D5EEC3BB0402}" destId="{1C406E62-9C87-43C3-A3B1-8B67E9C8CB57}" srcOrd="1" destOrd="0" presId="urn:microsoft.com/office/officeart/2005/8/layout/orgChart1"/>
    <dgm:cxn modelId="{466F285F-3B27-4A44-BB6F-B0C685DDF9CB}" type="presParOf" srcId="{F8697641-6376-4B3E-AFE1-D5EEC3BB0402}" destId="{EEB648FB-DD01-43F9-84B4-20F291616A59}" srcOrd="2" destOrd="0" presId="urn:microsoft.com/office/officeart/2005/8/layout/orgChart1"/>
    <dgm:cxn modelId="{95275EFE-F440-43A3-97D1-60587C1D7465}" type="presParOf" srcId="{917CB176-E610-4510-B2BA-C948C0EE2FBE}" destId="{5E38CABA-333C-4A80-A7D8-909FFA13C52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1A0AD1-A094-482D-88BE-07500BED1574}">
      <dsp:nvSpPr>
        <dsp:cNvPr id="0" name=""/>
        <dsp:cNvSpPr/>
      </dsp:nvSpPr>
      <dsp:spPr>
        <a:xfrm>
          <a:off x="6346986" y="1347526"/>
          <a:ext cx="3267560" cy="3780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032"/>
              </a:lnTo>
              <a:lnTo>
                <a:pt x="3267560" y="189032"/>
              </a:lnTo>
              <a:lnTo>
                <a:pt x="3267560" y="37806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9A15FB-C31B-4F18-B578-DEE4F2F89904}">
      <dsp:nvSpPr>
        <dsp:cNvPr id="0" name=""/>
        <dsp:cNvSpPr/>
      </dsp:nvSpPr>
      <dsp:spPr>
        <a:xfrm>
          <a:off x="6346986" y="1347526"/>
          <a:ext cx="1089186" cy="3780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032"/>
              </a:lnTo>
              <a:lnTo>
                <a:pt x="1089186" y="189032"/>
              </a:lnTo>
              <a:lnTo>
                <a:pt x="1089186" y="37806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38B363-90DD-4EA0-A6A2-E5DC66E97696}">
      <dsp:nvSpPr>
        <dsp:cNvPr id="0" name=""/>
        <dsp:cNvSpPr/>
      </dsp:nvSpPr>
      <dsp:spPr>
        <a:xfrm>
          <a:off x="5257800" y="1347526"/>
          <a:ext cx="1089186" cy="378064"/>
        </a:xfrm>
        <a:custGeom>
          <a:avLst/>
          <a:gdLst/>
          <a:ahLst/>
          <a:cxnLst/>
          <a:rect l="0" t="0" r="0" b="0"/>
          <a:pathLst>
            <a:path>
              <a:moveTo>
                <a:pt x="1089186" y="0"/>
              </a:moveTo>
              <a:lnTo>
                <a:pt x="1089186" y="189032"/>
              </a:lnTo>
              <a:lnTo>
                <a:pt x="0" y="189032"/>
              </a:lnTo>
              <a:lnTo>
                <a:pt x="0" y="37806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971920-91EB-4FF8-9F75-292D0B080D71}">
      <dsp:nvSpPr>
        <dsp:cNvPr id="0" name=""/>
        <dsp:cNvSpPr/>
      </dsp:nvSpPr>
      <dsp:spPr>
        <a:xfrm>
          <a:off x="3079426" y="2625746"/>
          <a:ext cx="2178373" cy="3780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032"/>
              </a:lnTo>
              <a:lnTo>
                <a:pt x="2178373" y="189032"/>
              </a:lnTo>
              <a:lnTo>
                <a:pt x="2178373" y="378064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C32852-6CEC-4CFA-B4FC-5BE8C39097F2}">
      <dsp:nvSpPr>
        <dsp:cNvPr id="0" name=""/>
        <dsp:cNvSpPr/>
      </dsp:nvSpPr>
      <dsp:spPr>
        <a:xfrm>
          <a:off x="3033706" y="2625746"/>
          <a:ext cx="91440" cy="3780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8064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11D136-0121-4449-8F84-23E2068A4DD0}">
      <dsp:nvSpPr>
        <dsp:cNvPr id="0" name=""/>
        <dsp:cNvSpPr/>
      </dsp:nvSpPr>
      <dsp:spPr>
        <a:xfrm>
          <a:off x="901052" y="2625746"/>
          <a:ext cx="2178373" cy="378064"/>
        </a:xfrm>
        <a:custGeom>
          <a:avLst/>
          <a:gdLst/>
          <a:ahLst/>
          <a:cxnLst/>
          <a:rect l="0" t="0" r="0" b="0"/>
          <a:pathLst>
            <a:path>
              <a:moveTo>
                <a:pt x="2178373" y="0"/>
              </a:moveTo>
              <a:lnTo>
                <a:pt x="2178373" y="189032"/>
              </a:lnTo>
              <a:lnTo>
                <a:pt x="0" y="189032"/>
              </a:lnTo>
              <a:lnTo>
                <a:pt x="0" y="378064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D5965A-E6E8-4FE6-B08D-375C9FE099D1}">
      <dsp:nvSpPr>
        <dsp:cNvPr id="0" name=""/>
        <dsp:cNvSpPr/>
      </dsp:nvSpPr>
      <dsp:spPr>
        <a:xfrm>
          <a:off x="3079426" y="1347526"/>
          <a:ext cx="3267560" cy="378064"/>
        </a:xfrm>
        <a:custGeom>
          <a:avLst/>
          <a:gdLst/>
          <a:ahLst/>
          <a:cxnLst/>
          <a:rect l="0" t="0" r="0" b="0"/>
          <a:pathLst>
            <a:path>
              <a:moveTo>
                <a:pt x="3267560" y="0"/>
              </a:moveTo>
              <a:lnTo>
                <a:pt x="3267560" y="189032"/>
              </a:lnTo>
              <a:lnTo>
                <a:pt x="0" y="189032"/>
              </a:lnTo>
              <a:lnTo>
                <a:pt x="0" y="37806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490619-977A-4E14-AA63-92F9952EAEF5}">
      <dsp:nvSpPr>
        <dsp:cNvPr id="0" name=""/>
        <dsp:cNvSpPr/>
      </dsp:nvSpPr>
      <dsp:spPr>
        <a:xfrm>
          <a:off x="5446832" y="447372"/>
          <a:ext cx="1800308" cy="900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800" kern="1200" dirty="0"/>
            <a:t>Violas Handelsträdgård</a:t>
          </a:r>
        </a:p>
      </dsp:txBody>
      <dsp:txXfrm>
        <a:off x="5446832" y="447372"/>
        <a:ext cx="1800308" cy="900154"/>
      </dsp:txXfrm>
    </dsp:sp>
    <dsp:sp modelId="{CAB8D0A3-AAD6-4832-9C07-1DF0E079554B}">
      <dsp:nvSpPr>
        <dsp:cNvPr id="0" name=""/>
        <dsp:cNvSpPr/>
      </dsp:nvSpPr>
      <dsp:spPr>
        <a:xfrm>
          <a:off x="2179272" y="1725591"/>
          <a:ext cx="1800308" cy="900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800" kern="1200" dirty="0"/>
            <a:t>Huvudbutik</a:t>
          </a:r>
        </a:p>
      </dsp:txBody>
      <dsp:txXfrm>
        <a:off x="2179272" y="1725591"/>
        <a:ext cx="1800308" cy="900154"/>
      </dsp:txXfrm>
    </dsp:sp>
    <dsp:sp modelId="{D10B6973-7E33-49EB-B162-19351B871D1B}">
      <dsp:nvSpPr>
        <dsp:cNvPr id="0" name=""/>
        <dsp:cNvSpPr/>
      </dsp:nvSpPr>
      <dsp:spPr>
        <a:xfrm>
          <a:off x="898" y="3003811"/>
          <a:ext cx="1800308" cy="900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800" kern="1200" dirty="0"/>
            <a:t>Kontor</a:t>
          </a:r>
        </a:p>
      </dsp:txBody>
      <dsp:txXfrm>
        <a:off x="898" y="3003811"/>
        <a:ext cx="1800308" cy="900154"/>
      </dsp:txXfrm>
    </dsp:sp>
    <dsp:sp modelId="{5ECB344E-BE4B-4779-8A58-30CACF00D050}">
      <dsp:nvSpPr>
        <dsp:cNvPr id="0" name=""/>
        <dsp:cNvSpPr/>
      </dsp:nvSpPr>
      <dsp:spPr>
        <a:xfrm>
          <a:off x="2179272" y="3003811"/>
          <a:ext cx="1800308" cy="900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800" kern="1200" dirty="0"/>
            <a:t>Växthus</a:t>
          </a:r>
        </a:p>
      </dsp:txBody>
      <dsp:txXfrm>
        <a:off x="2179272" y="3003811"/>
        <a:ext cx="1800308" cy="900154"/>
      </dsp:txXfrm>
    </dsp:sp>
    <dsp:sp modelId="{9FF7B447-075F-4EEC-A59F-ED7E7B21A0C8}">
      <dsp:nvSpPr>
        <dsp:cNvPr id="0" name=""/>
        <dsp:cNvSpPr/>
      </dsp:nvSpPr>
      <dsp:spPr>
        <a:xfrm>
          <a:off x="4357645" y="3003811"/>
          <a:ext cx="1800308" cy="900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800" kern="1200" dirty="0"/>
            <a:t>Trädgårdsarkitekt</a:t>
          </a:r>
        </a:p>
      </dsp:txBody>
      <dsp:txXfrm>
        <a:off x="4357645" y="3003811"/>
        <a:ext cx="1800308" cy="900154"/>
      </dsp:txXfrm>
    </dsp:sp>
    <dsp:sp modelId="{D7C40FF2-C47C-4B09-AE96-5AC62335268F}">
      <dsp:nvSpPr>
        <dsp:cNvPr id="0" name=""/>
        <dsp:cNvSpPr/>
      </dsp:nvSpPr>
      <dsp:spPr>
        <a:xfrm>
          <a:off x="4357645" y="1725591"/>
          <a:ext cx="1800308" cy="900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800" kern="1200" dirty="0"/>
            <a:t>Butiker</a:t>
          </a:r>
        </a:p>
      </dsp:txBody>
      <dsp:txXfrm>
        <a:off x="4357645" y="1725591"/>
        <a:ext cx="1800308" cy="900154"/>
      </dsp:txXfrm>
    </dsp:sp>
    <dsp:sp modelId="{ED2DD4BB-BD33-41FD-86DA-FDD2156CCB10}">
      <dsp:nvSpPr>
        <dsp:cNvPr id="0" name=""/>
        <dsp:cNvSpPr/>
      </dsp:nvSpPr>
      <dsp:spPr>
        <a:xfrm>
          <a:off x="6536019" y="1725591"/>
          <a:ext cx="1800308" cy="900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800" kern="1200" dirty="0"/>
            <a:t>Södertälje</a:t>
          </a:r>
        </a:p>
      </dsp:txBody>
      <dsp:txXfrm>
        <a:off x="6536019" y="1725591"/>
        <a:ext cx="1800308" cy="900154"/>
      </dsp:txXfrm>
    </dsp:sp>
    <dsp:sp modelId="{44E807B2-8F0B-46E4-8102-D5929CE0B394}">
      <dsp:nvSpPr>
        <dsp:cNvPr id="0" name=""/>
        <dsp:cNvSpPr/>
      </dsp:nvSpPr>
      <dsp:spPr>
        <a:xfrm>
          <a:off x="8714392" y="1725591"/>
          <a:ext cx="1800308" cy="900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800" kern="1200" dirty="0"/>
            <a:t>Uppsala</a:t>
          </a:r>
        </a:p>
      </dsp:txBody>
      <dsp:txXfrm>
        <a:off x="8714392" y="1725591"/>
        <a:ext cx="1800308" cy="900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834A93F-F376-7C7B-4EAF-1C42FAF98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4D45B500-A188-EF45-B061-43F091AD2C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D5960A0D-33C4-378A-C86E-41941BFA1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7CB43-72DF-48E2-93DC-FB9AAAD6F24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44BD6E2-E998-5A70-2F9F-74F687296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C09917D-AEE4-ED37-D81F-428D6350F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2FDF-2F53-40EC-A9FC-9BD6B08D3D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02205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8FF8441-706F-610B-0DD5-2CE55EBB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B994E695-DD7E-91D1-F222-1FA16C2629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267BAAA-1121-BEBD-87E9-E31FA609E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7CB43-72DF-48E2-93DC-FB9AAAD6F24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7F072CA-F48A-64E1-48C7-9DDC151A2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68C65A23-A694-7772-D71C-64C9F1BA1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2FDF-2F53-40EC-A9FC-9BD6B08D3D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06613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7B4C6569-1A79-BD8E-20BD-1F61A238C1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D1F6FCF4-FE56-604C-55AA-AAFBA3B2C6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A48232F-A9E4-F774-AC25-2AC6BF740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7CB43-72DF-48E2-93DC-FB9AAAD6F24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9C46566-518C-D414-7942-C61A86930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8966F5DE-D6E5-FC6C-8162-BF8D98248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2FDF-2F53-40EC-A9FC-9BD6B08D3D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3880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20A0D2A-7E12-1857-A131-B9EA1B0BA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EBCBC15C-9E08-DC47-2B97-F51F38A691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E43BE01-8B2E-9707-45DA-4BF3A0F87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7CB43-72DF-48E2-93DC-FB9AAAD6F24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BB81F2A-39C0-A7C4-4D15-2153911B7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0EC6DFC-1B4F-408A-AEC7-8A7E86C60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2FDF-2F53-40EC-A9FC-9BD6B08D3D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03793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EDDA8B7-665D-6FEA-0205-231FC5616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67BA3E2B-5BBC-32BB-A23E-72DEF26833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6518C135-F65B-104A-EB95-85BF117D7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7CB43-72DF-48E2-93DC-FB9AAAD6F24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F805A27-4031-F845-A601-E995525AE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38678F6-DE5F-79C4-8CFD-F6B102240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2FDF-2F53-40EC-A9FC-9BD6B08D3D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26219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DADDA06-1DAF-DC1E-FC89-4D5044D9A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F4688EA9-3D15-632B-0759-5DAE993FC6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79902C7B-63B5-736B-3A40-1335868043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6C6E904D-9130-E2CE-5D9B-3F564202A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7CB43-72DF-48E2-93DC-FB9AAAD6F24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F3E8CFB6-641D-25BE-85AD-51EB5E3A7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B1C26ADC-0072-6499-53D3-DE033E77E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2FDF-2F53-40EC-A9FC-9BD6B08D3D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42348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48FC115-B80B-81C8-E506-70B8BD16E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124930FE-6D3A-38B8-08A1-059E3BBB45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C4AD087D-F45E-D42E-1539-C041D54CB8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97F92198-DCB1-4C56-67F8-8FD2BC0D0F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CAD46E28-681F-E1D6-8C1C-87B881E272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D04C5A17-67D7-53D2-CEEF-6C477DDF2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7CB43-72DF-48E2-93DC-FB9AAAD6F24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3D90F407-F266-084B-A975-BC765F37A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9F682F0D-A264-D0D2-AAAA-653645C4E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2FDF-2F53-40EC-A9FC-9BD6B08D3D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09514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9D58F36-13A2-CF3C-1541-00B0656FF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1FDFFA7D-E471-A2C3-E15B-AC568C5E2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7CB43-72DF-48E2-93DC-FB9AAAD6F24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570BC0F0-38DD-5CC2-3317-090C6F89E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7630D30B-D544-B22A-12C6-414C83C4C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2FDF-2F53-40EC-A9FC-9BD6B08D3D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39931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D2C09F2F-9BA6-5713-57E9-30641A7E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7CB43-72DF-48E2-93DC-FB9AAAD6F24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CB81460F-6367-9C61-6E2F-622D31D0C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8860F183-CE0C-FD11-A752-9F8780BE5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2FDF-2F53-40EC-A9FC-9BD6B08D3D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83560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9312AC2-8603-931C-BEAA-68BFFB0E5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198BB289-3423-8497-BAB2-DDC067E5F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B68647E6-2B2B-A58D-918F-3EE3655247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374492CD-6A99-E285-000B-29DB1B6B6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7CB43-72DF-48E2-93DC-FB9AAAD6F24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B0A35B62-5624-0602-2578-A4EE60247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B9DBE84B-EEA1-15F5-1B59-1A7B3D0E3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2FDF-2F53-40EC-A9FC-9BD6B08D3D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30984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9DABAD8-E26C-608F-B195-85B3673EC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9157EE8B-57C1-C0DC-0E59-799DC3895A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D49E9883-C893-244B-81FA-C66DE08491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CD72E92F-74E4-4088-60D5-93B2EFEE5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7CB43-72DF-48E2-93DC-FB9AAAD6F24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7644FAB4-0344-2078-F2E1-6C9E9FF96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14A8E480-4E22-320D-35B6-8674E8EFB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B2FDF-2F53-40EC-A9FC-9BD6B08D3D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9887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2386FC0A-BBAF-E3DE-EC4C-B23B02314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E8F8E63C-1444-825A-1F6E-6B9E358FBF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FC22D153-B133-F7BB-5B43-775CD66818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547CB43-72DF-48E2-93DC-FB9AAAD6F24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F4736613-44C2-7ADE-C588-86C7C7F279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A42F023-C6D7-8FE3-E0DB-7478D1462F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55B2FDF-2F53-40EC-A9FC-9BD6B08D3DD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8818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8618D66C-EB74-23C7-2C3B-47A408910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Organisationsschema</a:t>
            </a:r>
          </a:p>
        </p:txBody>
      </p:sp>
      <p:graphicFrame>
        <p:nvGraphicFramePr>
          <p:cNvPr id="6" name="Platshållare för innehåll 5">
            <a:extLst>
              <a:ext uri="{FF2B5EF4-FFF2-40B4-BE49-F238E27FC236}">
                <a16:creationId xmlns:a16="http://schemas.microsoft.com/office/drawing/2014/main" id="{9CBB73B5-E5DB-693B-5E33-2C7567F0C7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423756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57477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</Words>
  <Application>Microsoft Office PowerPoint</Application>
  <PresentationFormat>Bredbild</PresentationFormat>
  <Paragraphs>9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Office-tema</vt:lpstr>
      <vt:lpstr>Organisationsschema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Organisationsschema</dc:title>
  <dc:creator>Eva Ansell</dc:creator>
  <cp:lastModifiedBy>Eva Ansell</cp:lastModifiedBy>
  <cp:revision>1</cp:revision>
  <dcterms:created xsi:type="dcterms:W3CDTF">2024-04-15T11:23:59Z</dcterms:created>
  <dcterms:modified xsi:type="dcterms:W3CDTF">2024-04-15T11:26:27Z</dcterms:modified>
</cp:coreProperties>
</file>