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C2D0FF6-C8EC-95BB-AA2E-A8B0D701C8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C456E7F6-ED41-1A61-CCF2-6C87A7177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8AF840A-C1DF-9E9B-674D-B5C756249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1963E81-67BB-DE10-538A-377CBFDF3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965971F-492B-AB9A-B903-A40B4ACFD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0588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806950E-48B7-10A9-EF9C-774028B67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DCC470BE-C70E-25A4-21DA-0E0CCED43E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CA61102-18B0-395B-99F4-F421730DD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28AA7F3-9B5D-1B36-0F5F-9CD824E04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6A14B6E-0AFF-C9D7-E484-705E76C2D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88260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1D4628DA-8346-614A-A62F-264736F0CE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4422D841-F2E5-AB22-229D-FC6AB5E7B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6D8F9F9-0217-F07D-A0E0-3679B4BCB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AD9E6A4-D00A-79E3-5E86-627773DB2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14FBE3B-E198-4388-809E-D20B3CF43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54657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24CEFB7-0A75-239E-C752-9F963CB41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140ACC2-C304-3A5A-5E20-34C5EF6560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DD62838-3DED-0A1C-CB71-B597EE3A4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1D92E2F-701A-E0BC-DF65-C98762104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579014A-94B5-921E-8D6D-D3AF28E54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11260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1B405A6-467E-9328-B2B2-D6468CF4B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6BC3927-1441-FCB2-0BA9-E6BBFC0F7B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402B8ED-838B-F5E2-F8B1-0F8BFFB4D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751F0B0-1347-D8A4-9512-F713C3E8D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318F4A3-FB50-04A1-9454-6E019DC5E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08928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92450A0-45C0-A9DC-2DF7-7EE307B7F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8075C64-CE93-A62D-48D9-D7BB55E1E7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22EBE20-C15A-ABE0-962D-1937A67B07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CA1C798E-8BC8-E078-17EA-6A05272B1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C485C2C4-8E50-F263-FB5C-D782230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D2DF5257-01F0-9BC7-136C-70EAD4E4C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93288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74AC2CE-79FD-EC3D-EDB9-015A0F779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33322DD8-9921-469C-C269-CD6D0531C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A18474E-950D-415A-DBBD-054377D682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FFC689F5-1AAC-B297-6FE8-4DAC4BB60B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AB0A0AC0-9D3D-E3E4-6F4E-813844347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78F396BC-7C81-3C16-6073-3CD320FF6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DC87BED4-EE05-2B35-9852-FDFDFBEBE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35C8DA97-1897-FFA6-68E5-57843525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23706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F5AE79C-216B-835A-2279-B4FB28D9D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96D92C84-C1FC-BDBC-4B4C-5CEC21250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B8E98190-35CC-0AF8-0CF2-9473CF3B6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2168DA4E-8748-D3E5-8FBD-6F54B89D9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95711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29DC4805-760B-107A-C27C-AD73CC8DF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4C499D23-5FA9-815D-B980-87DA63330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690AB1C3-5C13-49F7-9088-51D1FFEA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90579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D00B823-3761-075E-3984-6E1091696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D9EB192-0EDF-082D-823A-6E63779B7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FD385823-0F76-94B1-2C2B-D322A226BC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7C4419AC-3C58-13F6-6353-BF64A892C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FF0F1327-6B7D-ED8B-E1D8-BD46A2D4C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23754D93-D770-4807-BCBA-F83C867E1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67739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1D30F10-19D8-2333-BF6A-29B6AD359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D512FD85-B02D-67D8-857F-AC2F502167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5F8C15A9-0492-5763-7705-42C15E717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FF866AF4-0905-6605-F5AA-FD54B6C92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C05773DC-CB5F-34D7-2DA7-8ED2F2EBC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E4531369-BCEB-52C9-07D5-3B0F35E0C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9453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9D1F8730-5ADC-4B20-6CF4-90410DA5C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0C40E7A-A1E8-C1B5-4A5F-D32AF8069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2DFB43F-C957-F656-6E6E-079F2DF39E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637769-E580-45F4-A58B-0D45BB06ECE7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89B3C1F-612C-659B-435A-C9335916D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DF85909-CED0-DBD3-6313-5288A8A7C7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C0345C-57E8-47B1-80A6-CB30C7C761B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14542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D35839D-1A7C-712F-FD9D-B09A835BD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Januari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7EED538-ACC0-1DC8-C8E0-053B94D596F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Mata vinterfåglarna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1EAB0488-41B3-E46C-1E01-DD0CDE5AD79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54225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C345AF3-C15A-258E-0F7B-A6FD39FAE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Oktober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3A2F142-DD92-448D-78C3-7E764BB3F9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Låt </a:t>
            </a:r>
            <a:r>
              <a:rPr lang="sv-SE" dirty="0" err="1"/>
              <a:t>fröställningar</a:t>
            </a:r>
            <a:r>
              <a:rPr lang="sv-SE" dirty="0"/>
              <a:t> vara kvar till småfåglarna</a:t>
            </a:r>
          </a:p>
          <a:p>
            <a:r>
              <a:rPr lang="sv-SE" dirty="0"/>
              <a:t>Höststäda trädgården</a:t>
            </a:r>
          </a:p>
          <a:p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D36E3A8-218D-17D0-63D8-20E4C915F36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70506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585E135-648C-DCDF-9570-AE04A6AA3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November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A845690-18E2-2985-90D4-6565EDEF595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Täck växter som ska övervintra</a:t>
            </a:r>
          </a:p>
          <a:p>
            <a:r>
              <a:rPr lang="sv-SE" dirty="0"/>
              <a:t>Sätt upp belysning utomhus</a:t>
            </a:r>
          </a:p>
          <a:p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EE7EA57F-BCBF-7A46-C21D-A5B5D5FE975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839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40A4AB4-E52E-61D2-B7DE-A1EC10FBA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December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96190C4-35A6-8D5F-67C9-F86A3477319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Juldekorera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B58A6B65-6259-4815-F79C-1F408D891EA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47222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6B96AEC-EA21-374B-3C41-AAB56E3B1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Februari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B9104CB-BF82-3E86-B9BD-A9DC63ECFC7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Skydda unga träd mot gnagare</a:t>
            </a:r>
          </a:p>
          <a:p>
            <a:r>
              <a:rPr lang="sv-SE" dirty="0"/>
              <a:t>Gallra buskar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A5FA1852-DD71-8A2A-2543-631E1F5DFDD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4331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3380D85-E348-13E0-5F18-636AFDFB1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Mars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E61F633-9BD6-FB66-A518-32295353119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Skydda växterna med fiberduk eller säckväv</a:t>
            </a:r>
          </a:p>
          <a:p>
            <a:r>
              <a:rPr lang="sv-SE" dirty="0"/>
              <a:t>Förgro potatis</a:t>
            </a:r>
          </a:p>
          <a:p>
            <a:r>
              <a:rPr lang="sv-SE" dirty="0"/>
              <a:t>Planera om övervintrande växter</a:t>
            </a:r>
          </a:p>
          <a:p>
            <a:r>
              <a:rPr lang="sv-SE" dirty="0"/>
              <a:t>Så långsamma sommarplantor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7D0E0590-65D5-FBA8-25F2-79DD59EEDE3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1833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95A80E5-C2FF-6661-EA2B-19F7C5939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April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F103C68-28F8-91AA-A1BC-4A97B0FD85D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Så sommarplantor</a:t>
            </a:r>
          </a:p>
          <a:p>
            <a:r>
              <a:rPr lang="sv-SE" dirty="0"/>
              <a:t>Vårstäda trädgården</a:t>
            </a:r>
          </a:p>
          <a:p>
            <a:r>
              <a:rPr lang="sv-SE" dirty="0"/>
              <a:t>Plantera träd och buskar</a:t>
            </a:r>
          </a:p>
          <a:p>
            <a:r>
              <a:rPr lang="sv-SE" dirty="0"/>
              <a:t>Skola om småplantor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FE76EE9A-33C2-D2D5-4FC0-13C92B473A9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71522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1447704-09DD-60B5-2C77-D201F069D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Maj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C3A150D-EDEA-2923-A44A-ED15DFBF672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Rensa ogräs</a:t>
            </a:r>
          </a:p>
          <a:p>
            <a:r>
              <a:rPr lang="sv-SE" dirty="0"/>
              <a:t>Så på friland</a:t>
            </a:r>
          </a:p>
          <a:p>
            <a:r>
              <a:rPr lang="sv-SE" dirty="0"/>
              <a:t>Sätta potatis</a:t>
            </a:r>
          </a:p>
          <a:p>
            <a:r>
              <a:rPr lang="sv-SE" dirty="0"/>
              <a:t>Plantera sommarplantor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35C1150C-565D-0855-CE35-F2BF9C043E6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6886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98D00FA-C493-D51A-6A62-3352946F2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Juni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A3CAF09-B70A-34EE-AFC5-7463555CC54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Gödsla sommarplantor</a:t>
            </a:r>
          </a:p>
          <a:p>
            <a:r>
              <a:rPr lang="sv-SE" dirty="0"/>
              <a:t>Lägg nät över jordgubbarna</a:t>
            </a:r>
          </a:p>
          <a:p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1216DCB3-A6E8-0F42-DC98-CBAD87C095C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04943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F8A674F-502D-C9C3-1A4E-853C24899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Juli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1656349-8B7B-13F5-C6A3-60B0E238B10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Klipp bort </a:t>
            </a:r>
            <a:r>
              <a:rPr lang="sv-SE" dirty="0" err="1"/>
              <a:t>överblommade</a:t>
            </a:r>
            <a:r>
              <a:rPr lang="sv-SE" dirty="0"/>
              <a:t> blommor</a:t>
            </a:r>
          </a:p>
          <a:p>
            <a:r>
              <a:rPr lang="sv-SE" dirty="0"/>
              <a:t>Skörda späda köksväxter</a:t>
            </a:r>
          </a:p>
          <a:p>
            <a:r>
              <a:rPr lang="sv-SE" dirty="0"/>
              <a:t>Tjuva tomatplantor</a:t>
            </a:r>
          </a:p>
          <a:p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8ADF0C0-24EE-D666-D880-6A9C5476E91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33751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CB97828-F3EA-C34B-F6F3-B9F99332D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Augusti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3E5A76D-28F3-E1A4-2B79-F4DCB47C3EB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Skörda kryddväxter</a:t>
            </a:r>
          </a:p>
          <a:p>
            <a:r>
              <a:rPr lang="sv-SE" dirty="0"/>
              <a:t>Anlägg gräsmatta</a:t>
            </a:r>
          </a:p>
          <a:p>
            <a:endParaRPr lang="sv-SE" dirty="0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92AEE3F-9DA8-5D41-2206-28DDBF17A34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85415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FC3935-951C-13A3-9826-6A1BE0879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September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98CB464-218D-8D88-0334-D81D64D40FC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Skörda potatis</a:t>
            </a:r>
          </a:p>
          <a:p>
            <a:r>
              <a:rPr lang="sv-SE" dirty="0"/>
              <a:t>Plantera vårlökar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23C3389A-399B-BE2D-0364-B049CA177FB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6375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97</Words>
  <Application>Microsoft Office PowerPoint</Application>
  <PresentationFormat>Bredbild</PresentationFormat>
  <Paragraphs>41</Paragraphs>
  <Slides>12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Office-tema</vt:lpstr>
      <vt:lpstr>Januari</vt:lpstr>
      <vt:lpstr>Februari</vt:lpstr>
      <vt:lpstr>Mars</vt:lpstr>
      <vt:lpstr>April</vt:lpstr>
      <vt:lpstr>Maj</vt:lpstr>
      <vt:lpstr>Juni</vt:lpstr>
      <vt:lpstr>Juli</vt:lpstr>
      <vt:lpstr>Augusti</vt:lpstr>
      <vt:lpstr>September</vt:lpstr>
      <vt:lpstr>Oktober</vt:lpstr>
      <vt:lpstr>November</vt:lpstr>
      <vt:lpstr>December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Januari</dc:title>
  <dc:creator>Eva Ansell</dc:creator>
  <cp:lastModifiedBy>Eva Ansell</cp:lastModifiedBy>
  <cp:revision>1</cp:revision>
  <dcterms:created xsi:type="dcterms:W3CDTF">2024-04-15T09:46:10Z</dcterms:created>
  <dcterms:modified xsi:type="dcterms:W3CDTF">2024-04-15T09:53:01Z</dcterms:modified>
</cp:coreProperties>
</file>