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9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17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BAA8EF-D3F6-46FF-A974-EF1A33E39F9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v-SE"/>
        </a:p>
      </dgm:t>
    </dgm:pt>
    <dgm:pt modelId="{11A4C486-FCCE-48A5-924E-D122A60995AD}">
      <dgm:prSet phldrT="[Text]"/>
      <dgm:spPr/>
      <dgm:t>
        <a:bodyPr/>
        <a:lstStyle/>
        <a:p>
          <a:r>
            <a:rPr lang="sv-SE" dirty="0"/>
            <a:t>VD</a:t>
          </a:r>
        </a:p>
      </dgm:t>
    </dgm:pt>
    <dgm:pt modelId="{59301CED-8A75-459B-A8D4-10F91DD36F60}" type="parTrans" cxnId="{794624E2-61EC-49B4-A609-681DE8C4EA3B}">
      <dgm:prSet/>
      <dgm:spPr/>
      <dgm:t>
        <a:bodyPr/>
        <a:lstStyle/>
        <a:p>
          <a:endParaRPr lang="sv-SE"/>
        </a:p>
      </dgm:t>
    </dgm:pt>
    <dgm:pt modelId="{7DDDAA6E-A978-4AFB-9591-7E0843A05E8A}" type="sibTrans" cxnId="{794624E2-61EC-49B4-A609-681DE8C4EA3B}">
      <dgm:prSet/>
      <dgm:spPr/>
      <dgm:t>
        <a:bodyPr/>
        <a:lstStyle/>
        <a:p>
          <a:endParaRPr lang="sv-SE"/>
        </a:p>
      </dgm:t>
    </dgm:pt>
    <dgm:pt modelId="{D8CB1773-9BF6-4780-A7D0-4C7C8A94292B}">
      <dgm:prSet phldrT="[Text]"/>
      <dgm:spPr/>
      <dgm:t>
        <a:bodyPr/>
        <a:lstStyle/>
        <a:p>
          <a:r>
            <a:rPr lang="sv-SE" dirty="0"/>
            <a:t>Butik</a:t>
          </a:r>
        </a:p>
      </dgm:t>
    </dgm:pt>
    <dgm:pt modelId="{33AE4E67-3395-4823-B3AC-D6AC5A276748}" type="parTrans" cxnId="{D6B096EF-EC51-40D6-9758-5B44A2132A0B}">
      <dgm:prSet/>
      <dgm:spPr/>
      <dgm:t>
        <a:bodyPr/>
        <a:lstStyle/>
        <a:p>
          <a:endParaRPr lang="sv-SE"/>
        </a:p>
      </dgm:t>
    </dgm:pt>
    <dgm:pt modelId="{73F4D78F-3398-4584-B39D-1842D38FE4C5}" type="sibTrans" cxnId="{D6B096EF-EC51-40D6-9758-5B44A2132A0B}">
      <dgm:prSet/>
      <dgm:spPr/>
      <dgm:t>
        <a:bodyPr/>
        <a:lstStyle/>
        <a:p>
          <a:endParaRPr lang="sv-SE"/>
        </a:p>
      </dgm:t>
    </dgm:pt>
    <dgm:pt modelId="{C27EFC79-690C-49C7-A325-B652E7132732}">
      <dgm:prSet phldrT="[Text]"/>
      <dgm:spPr/>
      <dgm:t>
        <a:bodyPr/>
        <a:lstStyle/>
        <a:p>
          <a:r>
            <a:rPr lang="sv-SE" dirty="0"/>
            <a:t>Kontor</a:t>
          </a:r>
        </a:p>
      </dgm:t>
    </dgm:pt>
    <dgm:pt modelId="{C0306747-BBD6-4B36-9B3E-0E8016DD1E01}" type="parTrans" cxnId="{01682ED0-9D5D-41E3-BE59-4239A75C637E}">
      <dgm:prSet/>
      <dgm:spPr/>
      <dgm:t>
        <a:bodyPr/>
        <a:lstStyle/>
        <a:p>
          <a:endParaRPr lang="sv-SE"/>
        </a:p>
      </dgm:t>
    </dgm:pt>
    <dgm:pt modelId="{357ADEDB-A5C1-4899-BF49-8FFCDED7DBE5}" type="sibTrans" cxnId="{01682ED0-9D5D-41E3-BE59-4239A75C637E}">
      <dgm:prSet/>
      <dgm:spPr/>
      <dgm:t>
        <a:bodyPr/>
        <a:lstStyle/>
        <a:p>
          <a:endParaRPr lang="sv-SE"/>
        </a:p>
      </dgm:t>
    </dgm:pt>
    <dgm:pt modelId="{CDF76DB4-FAF6-42BF-BA2A-DB20C59706FF}">
      <dgm:prSet phldrT="[Text]"/>
      <dgm:spPr/>
      <dgm:t>
        <a:bodyPr/>
        <a:lstStyle/>
        <a:p>
          <a:r>
            <a:rPr lang="sv-SE" dirty="0"/>
            <a:t>Trädgård</a:t>
          </a:r>
        </a:p>
      </dgm:t>
    </dgm:pt>
    <dgm:pt modelId="{8A3FFE93-14B8-48F4-A953-80AFE15935E1}" type="parTrans" cxnId="{09BBB473-D36C-4B92-8FCA-9373A34E9147}">
      <dgm:prSet/>
      <dgm:spPr/>
      <dgm:t>
        <a:bodyPr/>
        <a:lstStyle/>
        <a:p>
          <a:endParaRPr lang="sv-SE"/>
        </a:p>
      </dgm:t>
    </dgm:pt>
    <dgm:pt modelId="{E8439F38-7E00-4424-A912-7FD2B34673A2}" type="sibTrans" cxnId="{09BBB473-D36C-4B92-8FCA-9373A34E9147}">
      <dgm:prSet/>
      <dgm:spPr/>
      <dgm:t>
        <a:bodyPr/>
        <a:lstStyle/>
        <a:p>
          <a:endParaRPr lang="sv-SE"/>
        </a:p>
      </dgm:t>
    </dgm:pt>
    <dgm:pt modelId="{84212070-D6FB-426A-8333-1C183199CE36}" type="pres">
      <dgm:prSet presAssocID="{04BAA8EF-D3F6-46FF-A974-EF1A33E39F9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450FAE3-7B35-40EB-94E4-92D05D1D74D9}" type="pres">
      <dgm:prSet presAssocID="{11A4C486-FCCE-48A5-924E-D122A60995AD}" presName="hierRoot1" presStyleCnt="0">
        <dgm:presLayoutVars>
          <dgm:hierBranch val="init"/>
        </dgm:presLayoutVars>
      </dgm:prSet>
      <dgm:spPr/>
    </dgm:pt>
    <dgm:pt modelId="{A30B8BD4-563E-4F06-BBC1-17D63A641809}" type="pres">
      <dgm:prSet presAssocID="{11A4C486-FCCE-48A5-924E-D122A60995AD}" presName="rootComposite1" presStyleCnt="0"/>
      <dgm:spPr/>
    </dgm:pt>
    <dgm:pt modelId="{0B43F3CC-5C86-4CB7-B4C2-F10298D42CD6}" type="pres">
      <dgm:prSet presAssocID="{11A4C486-FCCE-48A5-924E-D122A60995AD}" presName="rootText1" presStyleLbl="node0" presStyleIdx="0" presStyleCnt="1">
        <dgm:presLayoutVars>
          <dgm:chPref val="3"/>
        </dgm:presLayoutVars>
      </dgm:prSet>
      <dgm:spPr/>
    </dgm:pt>
    <dgm:pt modelId="{A2FE3DD5-0CCA-4C73-9FFA-A0DB46405021}" type="pres">
      <dgm:prSet presAssocID="{11A4C486-FCCE-48A5-924E-D122A60995AD}" presName="rootConnector1" presStyleLbl="node1" presStyleIdx="0" presStyleCnt="0"/>
      <dgm:spPr/>
    </dgm:pt>
    <dgm:pt modelId="{7F4029D7-1959-463B-ABCB-21A1C54F8436}" type="pres">
      <dgm:prSet presAssocID="{11A4C486-FCCE-48A5-924E-D122A60995AD}" presName="hierChild2" presStyleCnt="0"/>
      <dgm:spPr/>
    </dgm:pt>
    <dgm:pt modelId="{142C83C6-8500-4A00-8D02-556F80AEF2DE}" type="pres">
      <dgm:prSet presAssocID="{33AE4E67-3395-4823-B3AC-D6AC5A276748}" presName="Name37" presStyleLbl="parChTrans1D2" presStyleIdx="0" presStyleCnt="3"/>
      <dgm:spPr/>
    </dgm:pt>
    <dgm:pt modelId="{19C4BC37-63EF-4AD2-85C0-83CCFDF6D01B}" type="pres">
      <dgm:prSet presAssocID="{D8CB1773-9BF6-4780-A7D0-4C7C8A94292B}" presName="hierRoot2" presStyleCnt="0">
        <dgm:presLayoutVars>
          <dgm:hierBranch val="init"/>
        </dgm:presLayoutVars>
      </dgm:prSet>
      <dgm:spPr/>
    </dgm:pt>
    <dgm:pt modelId="{FE34C2BA-6A50-4C42-9A6A-9F5DA6C460CE}" type="pres">
      <dgm:prSet presAssocID="{D8CB1773-9BF6-4780-A7D0-4C7C8A94292B}" presName="rootComposite" presStyleCnt="0"/>
      <dgm:spPr/>
    </dgm:pt>
    <dgm:pt modelId="{410E8846-72AC-4866-987F-5AED1EF05B4B}" type="pres">
      <dgm:prSet presAssocID="{D8CB1773-9BF6-4780-A7D0-4C7C8A94292B}" presName="rootText" presStyleLbl="node2" presStyleIdx="0" presStyleCnt="3">
        <dgm:presLayoutVars>
          <dgm:chPref val="3"/>
        </dgm:presLayoutVars>
      </dgm:prSet>
      <dgm:spPr/>
    </dgm:pt>
    <dgm:pt modelId="{8079C1E1-9755-4EA2-8DC6-82619FC85C78}" type="pres">
      <dgm:prSet presAssocID="{D8CB1773-9BF6-4780-A7D0-4C7C8A94292B}" presName="rootConnector" presStyleLbl="node2" presStyleIdx="0" presStyleCnt="3"/>
      <dgm:spPr/>
    </dgm:pt>
    <dgm:pt modelId="{F9B80333-7CA2-42A3-A673-971FF605B41C}" type="pres">
      <dgm:prSet presAssocID="{D8CB1773-9BF6-4780-A7D0-4C7C8A94292B}" presName="hierChild4" presStyleCnt="0"/>
      <dgm:spPr/>
    </dgm:pt>
    <dgm:pt modelId="{CA865402-E1E7-4608-8666-8BFC3421B731}" type="pres">
      <dgm:prSet presAssocID="{D8CB1773-9BF6-4780-A7D0-4C7C8A94292B}" presName="hierChild5" presStyleCnt="0"/>
      <dgm:spPr/>
    </dgm:pt>
    <dgm:pt modelId="{D343F87F-1A40-41C7-A2D2-2219AA0D26C9}" type="pres">
      <dgm:prSet presAssocID="{C0306747-BBD6-4B36-9B3E-0E8016DD1E01}" presName="Name37" presStyleLbl="parChTrans1D2" presStyleIdx="1" presStyleCnt="3"/>
      <dgm:spPr/>
    </dgm:pt>
    <dgm:pt modelId="{BA86C69F-6149-4978-82D7-9F93270A7D15}" type="pres">
      <dgm:prSet presAssocID="{C27EFC79-690C-49C7-A325-B652E7132732}" presName="hierRoot2" presStyleCnt="0">
        <dgm:presLayoutVars>
          <dgm:hierBranch val="init"/>
        </dgm:presLayoutVars>
      </dgm:prSet>
      <dgm:spPr/>
    </dgm:pt>
    <dgm:pt modelId="{1DF005F7-844D-4980-844C-08D0F694F772}" type="pres">
      <dgm:prSet presAssocID="{C27EFC79-690C-49C7-A325-B652E7132732}" presName="rootComposite" presStyleCnt="0"/>
      <dgm:spPr/>
    </dgm:pt>
    <dgm:pt modelId="{D55DC7BF-AD9D-47B4-B283-F8AC2F1446A7}" type="pres">
      <dgm:prSet presAssocID="{C27EFC79-690C-49C7-A325-B652E7132732}" presName="rootText" presStyleLbl="node2" presStyleIdx="1" presStyleCnt="3">
        <dgm:presLayoutVars>
          <dgm:chPref val="3"/>
        </dgm:presLayoutVars>
      </dgm:prSet>
      <dgm:spPr/>
    </dgm:pt>
    <dgm:pt modelId="{78C36F45-C020-46C4-8D3D-837C045D859A}" type="pres">
      <dgm:prSet presAssocID="{C27EFC79-690C-49C7-A325-B652E7132732}" presName="rootConnector" presStyleLbl="node2" presStyleIdx="1" presStyleCnt="3"/>
      <dgm:spPr/>
    </dgm:pt>
    <dgm:pt modelId="{71CB18E9-1CFF-4BB8-A80F-F7E5E8B59E63}" type="pres">
      <dgm:prSet presAssocID="{C27EFC79-690C-49C7-A325-B652E7132732}" presName="hierChild4" presStyleCnt="0"/>
      <dgm:spPr/>
    </dgm:pt>
    <dgm:pt modelId="{19014025-1B81-446D-80AA-FD83DDA8ED32}" type="pres">
      <dgm:prSet presAssocID="{C27EFC79-690C-49C7-A325-B652E7132732}" presName="hierChild5" presStyleCnt="0"/>
      <dgm:spPr/>
    </dgm:pt>
    <dgm:pt modelId="{5FDEDAB8-6D6F-42AE-B01A-F93D1A2D24F6}" type="pres">
      <dgm:prSet presAssocID="{8A3FFE93-14B8-48F4-A953-80AFE15935E1}" presName="Name37" presStyleLbl="parChTrans1D2" presStyleIdx="2" presStyleCnt="3"/>
      <dgm:spPr/>
    </dgm:pt>
    <dgm:pt modelId="{4F1F22F8-53AF-47D8-8C81-75341E04FBFD}" type="pres">
      <dgm:prSet presAssocID="{CDF76DB4-FAF6-42BF-BA2A-DB20C59706FF}" presName="hierRoot2" presStyleCnt="0">
        <dgm:presLayoutVars>
          <dgm:hierBranch val="init"/>
        </dgm:presLayoutVars>
      </dgm:prSet>
      <dgm:spPr/>
    </dgm:pt>
    <dgm:pt modelId="{3ADAA6AF-1BDE-4A92-9DEA-EA017F50FBDE}" type="pres">
      <dgm:prSet presAssocID="{CDF76DB4-FAF6-42BF-BA2A-DB20C59706FF}" presName="rootComposite" presStyleCnt="0"/>
      <dgm:spPr/>
    </dgm:pt>
    <dgm:pt modelId="{0CDBF5FE-E3AA-40A2-9762-01D2A32E5B09}" type="pres">
      <dgm:prSet presAssocID="{CDF76DB4-FAF6-42BF-BA2A-DB20C59706FF}" presName="rootText" presStyleLbl="node2" presStyleIdx="2" presStyleCnt="3">
        <dgm:presLayoutVars>
          <dgm:chPref val="3"/>
        </dgm:presLayoutVars>
      </dgm:prSet>
      <dgm:spPr/>
    </dgm:pt>
    <dgm:pt modelId="{DA87324D-FEF3-4002-A5A1-2BF2C5531FED}" type="pres">
      <dgm:prSet presAssocID="{CDF76DB4-FAF6-42BF-BA2A-DB20C59706FF}" presName="rootConnector" presStyleLbl="node2" presStyleIdx="2" presStyleCnt="3"/>
      <dgm:spPr/>
    </dgm:pt>
    <dgm:pt modelId="{9ED2A36C-E38E-45C7-B81B-BD7D24A3A8DA}" type="pres">
      <dgm:prSet presAssocID="{CDF76DB4-FAF6-42BF-BA2A-DB20C59706FF}" presName="hierChild4" presStyleCnt="0"/>
      <dgm:spPr/>
    </dgm:pt>
    <dgm:pt modelId="{B799A7D1-3E07-4FED-BC77-2467C54DD152}" type="pres">
      <dgm:prSet presAssocID="{CDF76DB4-FAF6-42BF-BA2A-DB20C59706FF}" presName="hierChild5" presStyleCnt="0"/>
      <dgm:spPr/>
    </dgm:pt>
    <dgm:pt modelId="{BEF44376-1486-4CF5-81F7-1CE7C867483D}" type="pres">
      <dgm:prSet presAssocID="{11A4C486-FCCE-48A5-924E-D122A60995AD}" presName="hierChild3" presStyleCnt="0"/>
      <dgm:spPr/>
    </dgm:pt>
  </dgm:ptLst>
  <dgm:cxnLst>
    <dgm:cxn modelId="{C24A0311-08B7-496D-9173-AD75F89B4670}" type="presOf" srcId="{C27EFC79-690C-49C7-A325-B652E7132732}" destId="{78C36F45-C020-46C4-8D3D-837C045D859A}" srcOrd="1" destOrd="0" presId="urn:microsoft.com/office/officeart/2005/8/layout/orgChart1"/>
    <dgm:cxn modelId="{4E2CAD2E-302B-4DD3-AF52-EC1F3BB725E7}" type="presOf" srcId="{11A4C486-FCCE-48A5-924E-D122A60995AD}" destId="{0B43F3CC-5C86-4CB7-B4C2-F10298D42CD6}" srcOrd="0" destOrd="0" presId="urn:microsoft.com/office/officeart/2005/8/layout/orgChart1"/>
    <dgm:cxn modelId="{C3ADA05F-9DB9-4230-BC04-0F535F598719}" type="presOf" srcId="{04BAA8EF-D3F6-46FF-A974-EF1A33E39F92}" destId="{84212070-D6FB-426A-8333-1C183199CE36}" srcOrd="0" destOrd="0" presId="urn:microsoft.com/office/officeart/2005/8/layout/orgChart1"/>
    <dgm:cxn modelId="{1DAD206D-9881-4E47-80EB-867B6D3AAFFC}" type="presOf" srcId="{D8CB1773-9BF6-4780-A7D0-4C7C8A94292B}" destId="{410E8846-72AC-4866-987F-5AED1EF05B4B}" srcOrd="0" destOrd="0" presId="urn:microsoft.com/office/officeart/2005/8/layout/orgChart1"/>
    <dgm:cxn modelId="{9AC6A073-7A95-4AC6-90DD-DA32BDBFC061}" type="presOf" srcId="{8A3FFE93-14B8-48F4-A953-80AFE15935E1}" destId="{5FDEDAB8-6D6F-42AE-B01A-F93D1A2D24F6}" srcOrd="0" destOrd="0" presId="urn:microsoft.com/office/officeart/2005/8/layout/orgChart1"/>
    <dgm:cxn modelId="{09BBB473-D36C-4B92-8FCA-9373A34E9147}" srcId="{11A4C486-FCCE-48A5-924E-D122A60995AD}" destId="{CDF76DB4-FAF6-42BF-BA2A-DB20C59706FF}" srcOrd="2" destOrd="0" parTransId="{8A3FFE93-14B8-48F4-A953-80AFE15935E1}" sibTransId="{E8439F38-7E00-4424-A912-7FD2B34673A2}"/>
    <dgm:cxn modelId="{661C5955-7C77-494D-971F-81BF1549CD13}" type="presOf" srcId="{11A4C486-FCCE-48A5-924E-D122A60995AD}" destId="{A2FE3DD5-0CCA-4C73-9FFA-A0DB46405021}" srcOrd="1" destOrd="0" presId="urn:microsoft.com/office/officeart/2005/8/layout/orgChart1"/>
    <dgm:cxn modelId="{833BD8A4-DA0C-4D48-881A-7CB3719B973D}" type="presOf" srcId="{C0306747-BBD6-4B36-9B3E-0E8016DD1E01}" destId="{D343F87F-1A40-41C7-A2D2-2219AA0D26C9}" srcOrd="0" destOrd="0" presId="urn:microsoft.com/office/officeart/2005/8/layout/orgChart1"/>
    <dgm:cxn modelId="{4CAE26B5-9530-484B-B596-79F72E12337A}" type="presOf" srcId="{CDF76DB4-FAF6-42BF-BA2A-DB20C59706FF}" destId="{DA87324D-FEF3-4002-A5A1-2BF2C5531FED}" srcOrd="1" destOrd="0" presId="urn:microsoft.com/office/officeart/2005/8/layout/orgChart1"/>
    <dgm:cxn modelId="{6F04DAC3-5808-4268-A988-B3B22485814C}" type="presOf" srcId="{CDF76DB4-FAF6-42BF-BA2A-DB20C59706FF}" destId="{0CDBF5FE-E3AA-40A2-9762-01D2A32E5B09}" srcOrd="0" destOrd="0" presId="urn:microsoft.com/office/officeart/2005/8/layout/orgChart1"/>
    <dgm:cxn modelId="{4706B4C8-6C4C-4160-8F11-80E56B929E26}" type="presOf" srcId="{C27EFC79-690C-49C7-A325-B652E7132732}" destId="{D55DC7BF-AD9D-47B4-B283-F8AC2F1446A7}" srcOrd="0" destOrd="0" presId="urn:microsoft.com/office/officeart/2005/8/layout/orgChart1"/>
    <dgm:cxn modelId="{01682ED0-9D5D-41E3-BE59-4239A75C637E}" srcId="{11A4C486-FCCE-48A5-924E-D122A60995AD}" destId="{C27EFC79-690C-49C7-A325-B652E7132732}" srcOrd="1" destOrd="0" parTransId="{C0306747-BBD6-4B36-9B3E-0E8016DD1E01}" sibTransId="{357ADEDB-A5C1-4899-BF49-8FFCDED7DBE5}"/>
    <dgm:cxn modelId="{B6E249D0-F256-4C43-AB9E-C4778416742F}" type="presOf" srcId="{33AE4E67-3395-4823-B3AC-D6AC5A276748}" destId="{142C83C6-8500-4A00-8D02-556F80AEF2DE}" srcOrd="0" destOrd="0" presId="urn:microsoft.com/office/officeart/2005/8/layout/orgChart1"/>
    <dgm:cxn modelId="{794624E2-61EC-49B4-A609-681DE8C4EA3B}" srcId="{04BAA8EF-D3F6-46FF-A974-EF1A33E39F92}" destId="{11A4C486-FCCE-48A5-924E-D122A60995AD}" srcOrd="0" destOrd="0" parTransId="{59301CED-8A75-459B-A8D4-10F91DD36F60}" sibTransId="{7DDDAA6E-A978-4AFB-9591-7E0843A05E8A}"/>
    <dgm:cxn modelId="{D6B096EF-EC51-40D6-9758-5B44A2132A0B}" srcId="{11A4C486-FCCE-48A5-924E-D122A60995AD}" destId="{D8CB1773-9BF6-4780-A7D0-4C7C8A94292B}" srcOrd="0" destOrd="0" parTransId="{33AE4E67-3395-4823-B3AC-D6AC5A276748}" sibTransId="{73F4D78F-3398-4584-B39D-1842D38FE4C5}"/>
    <dgm:cxn modelId="{8A9FB4FD-9E6E-43C4-8502-153CF93EEF65}" type="presOf" srcId="{D8CB1773-9BF6-4780-A7D0-4C7C8A94292B}" destId="{8079C1E1-9755-4EA2-8DC6-82619FC85C78}" srcOrd="1" destOrd="0" presId="urn:microsoft.com/office/officeart/2005/8/layout/orgChart1"/>
    <dgm:cxn modelId="{D3DB1C53-8ADE-435D-BF56-50F79ED5766D}" type="presParOf" srcId="{84212070-D6FB-426A-8333-1C183199CE36}" destId="{6450FAE3-7B35-40EB-94E4-92D05D1D74D9}" srcOrd="0" destOrd="0" presId="urn:microsoft.com/office/officeart/2005/8/layout/orgChart1"/>
    <dgm:cxn modelId="{E8B04E98-3E4F-4060-9DA5-2562D534838E}" type="presParOf" srcId="{6450FAE3-7B35-40EB-94E4-92D05D1D74D9}" destId="{A30B8BD4-563E-4F06-BBC1-17D63A641809}" srcOrd="0" destOrd="0" presId="urn:microsoft.com/office/officeart/2005/8/layout/orgChart1"/>
    <dgm:cxn modelId="{44539319-71F0-4AB9-ADFE-77098F9EC8C3}" type="presParOf" srcId="{A30B8BD4-563E-4F06-BBC1-17D63A641809}" destId="{0B43F3CC-5C86-4CB7-B4C2-F10298D42CD6}" srcOrd="0" destOrd="0" presId="urn:microsoft.com/office/officeart/2005/8/layout/orgChart1"/>
    <dgm:cxn modelId="{4DB14B47-E47D-4D2B-B230-C789BFEBF628}" type="presParOf" srcId="{A30B8BD4-563E-4F06-BBC1-17D63A641809}" destId="{A2FE3DD5-0CCA-4C73-9FFA-A0DB46405021}" srcOrd="1" destOrd="0" presId="urn:microsoft.com/office/officeart/2005/8/layout/orgChart1"/>
    <dgm:cxn modelId="{E18585F3-CF37-49EE-9050-3F4A80FA1843}" type="presParOf" srcId="{6450FAE3-7B35-40EB-94E4-92D05D1D74D9}" destId="{7F4029D7-1959-463B-ABCB-21A1C54F8436}" srcOrd="1" destOrd="0" presId="urn:microsoft.com/office/officeart/2005/8/layout/orgChart1"/>
    <dgm:cxn modelId="{836FBBA7-D4F1-4162-BF94-7FC24564F017}" type="presParOf" srcId="{7F4029D7-1959-463B-ABCB-21A1C54F8436}" destId="{142C83C6-8500-4A00-8D02-556F80AEF2DE}" srcOrd="0" destOrd="0" presId="urn:microsoft.com/office/officeart/2005/8/layout/orgChart1"/>
    <dgm:cxn modelId="{D1F002B2-D229-4529-99DB-B72A08D998F2}" type="presParOf" srcId="{7F4029D7-1959-463B-ABCB-21A1C54F8436}" destId="{19C4BC37-63EF-4AD2-85C0-83CCFDF6D01B}" srcOrd="1" destOrd="0" presId="urn:microsoft.com/office/officeart/2005/8/layout/orgChart1"/>
    <dgm:cxn modelId="{5C8F78AA-EBB5-4527-9087-ACB0392F1453}" type="presParOf" srcId="{19C4BC37-63EF-4AD2-85C0-83CCFDF6D01B}" destId="{FE34C2BA-6A50-4C42-9A6A-9F5DA6C460CE}" srcOrd="0" destOrd="0" presId="urn:microsoft.com/office/officeart/2005/8/layout/orgChart1"/>
    <dgm:cxn modelId="{D44A6534-DCBC-458D-B969-46A574243740}" type="presParOf" srcId="{FE34C2BA-6A50-4C42-9A6A-9F5DA6C460CE}" destId="{410E8846-72AC-4866-987F-5AED1EF05B4B}" srcOrd="0" destOrd="0" presId="urn:microsoft.com/office/officeart/2005/8/layout/orgChart1"/>
    <dgm:cxn modelId="{4CD6DC0A-0256-47AC-BD03-D0269E083670}" type="presParOf" srcId="{FE34C2BA-6A50-4C42-9A6A-9F5DA6C460CE}" destId="{8079C1E1-9755-4EA2-8DC6-82619FC85C78}" srcOrd="1" destOrd="0" presId="urn:microsoft.com/office/officeart/2005/8/layout/orgChart1"/>
    <dgm:cxn modelId="{D5A8BDB4-1D3D-44D4-BC9D-7C517E7280B0}" type="presParOf" srcId="{19C4BC37-63EF-4AD2-85C0-83CCFDF6D01B}" destId="{F9B80333-7CA2-42A3-A673-971FF605B41C}" srcOrd="1" destOrd="0" presId="urn:microsoft.com/office/officeart/2005/8/layout/orgChart1"/>
    <dgm:cxn modelId="{D89752F9-D86D-4A54-A847-299016535C77}" type="presParOf" srcId="{19C4BC37-63EF-4AD2-85C0-83CCFDF6D01B}" destId="{CA865402-E1E7-4608-8666-8BFC3421B731}" srcOrd="2" destOrd="0" presId="urn:microsoft.com/office/officeart/2005/8/layout/orgChart1"/>
    <dgm:cxn modelId="{1C64FED2-0905-46B2-82A0-BC9F76453E06}" type="presParOf" srcId="{7F4029D7-1959-463B-ABCB-21A1C54F8436}" destId="{D343F87F-1A40-41C7-A2D2-2219AA0D26C9}" srcOrd="2" destOrd="0" presId="urn:microsoft.com/office/officeart/2005/8/layout/orgChart1"/>
    <dgm:cxn modelId="{6605B62F-5866-4E87-B90A-A032D93CA618}" type="presParOf" srcId="{7F4029D7-1959-463B-ABCB-21A1C54F8436}" destId="{BA86C69F-6149-4978-82D7-9F93270A7D15}" srcOrd="3" destOrd="0" presId="urn:microsoft.com/office/officeart/2005/8/layout/orgChart1"/>
    <dgm:cxn modelId="{9E835F6A-0AFE-4896-A648-241D085FDE04}" type="presParOf" srcId="{BA86C69F-6149-4978-82D7-9F93270A7D15}" destId="{1DF005F7-844D-4980-844C-08D0F694F772}" srcOrd="0" destOrd="0" presId="urn:microsoft.com/office/officeart/2005/8/layout/orgChart1"/>
    <dgm:cxn modelId="{E33B9C13-CC4E-44C2-A554-4CA50ECD02C8}" type="presParOf" srcId="{1DF005F7-844D-4980-844C-08D0F694F772}" destId="{D55DC7BF-AD9D-47B4-B283-F8AC2F1446A7}" srcOrd="0" destOrd="0" presId="urn:microsoft.com/office/officeart/2005/8/layout/orgChart1"/>
    <dgm:cxn modelId="{34CADA94-3EC9-433B-BB52-2BD69B9EDE46}" type="presParOf" srcId="{1DF005F7-844D-4980-844C-08D0F694F772}" destId="{78C36F45-C020-46C4-8D3D-837C045D859A}" srcOrd="1" destOrd="0" presId="urn:microsoft.com/office/officeart/2005/8/layout/orgChart1"/>
    <dgm:cxn modelId="{0278AD5A-0329-42AA-910C-7CD4E38AB62C}" type="presParOf" srcId="{BA86C69F-6149-4978-82D7-9F93270A7D15}" destId="{71CB18E9-1CFF-4BB8-A80F-F7E5E8B59E63}" srcOrd="1" destOrd="0" presId="urn:microsoft.com/office/officeart/2005/8/layout/orgChart1"/>
    <dgm:cxn modelId="{3D7A6746-58C5-4DC3-B480-3B10555A625D}" type="presParOf" srcId="{BA86C69F-6149-4978-82D7-9F93270A7D15}" destId="{19014025-1B81-446D-80AA-FD83DDA8ED32}" srcOrd="2" destOrd="0" presId="urn:microsoft.com/office/officeart/2005/8/layout/orgChart1"/>
    <dgm:cxn modelId="{DCF8E85E-31DD-4702-B84C-276C72C8549F}" type="presParOf" srcId="{7F4029D7-1959-463B-ABCB-21A1C54F8436}" destId="{5FDEDAB8-6D6F-42AE-B01A-F93D1A2D24F6}" srcOrd="4" destOrd="0" presId="urn:microsoft.com/office/officeart/2005/8/layout/orgChart1"/>
    <dgm:cxn modelId="{1D5DF5BE-EF51-4E57-931F-C4D115998B3A}" type="presParOf" srcId="{7F4029D7-1959-463B-ABCB-21A1C54F8436}" destId="{4F1F22F8-53AF-47D8-8C81-75341E04FBFD}" srcOrd="5" destOrd="0" presId="urn:microsoft.com/office/officeart/2005/8/layout/orgChart1"/>
    <dgm:cxn modelId="{F5C46FAB-24E8-4BCA-8182-1A4C1986CD3C}" type="presParOf" srcId="{4F1F22F8-53AF-47D8-8C81-75341E04FBFD}" destId="{3ADAA6AF-1BDE-4A92-9DEA-EA017F50FBDE}" srcOrd="0" destOrd="0" presId="urn:microsoft.com/office/officeart/2005/8/layout/orgChart1"/>
    <dgm:cxn modelId="{78190034-29BB-4453-8790-27C495AE1408}" type="presParOf" srcId="{3ADAA6AF-1BDE-4A92-9DEA-EA017F50FBDE}" destId="{0CDBF5FE-E3AA-40A2-9762-01D2A32E5B09}" srcOrd="0" destOrd="0" presId="urn:microsoft.com/office/officeart/2005/8/layout/orgChart1"/>
    <dgm:cxn modelId="{CEC99C72-8047-4118-A101-7220C470FBD7}" type="presParOf" srcId="{3ADAA6AF-1BDE-4A92-9DEA-EA017F50FBDE}" destId="{DA87324D-FEF3-4002-A5A1-2BF2C5531FED}" srcOrd="1" destOrd="0" presId="urn:microsoft.com/office/officeart/2005/8/layout/orgChart1"/>
    <dgm:cxn modelId="{02D105F1-6BEA-4ACE-BE8A-771BED7E2FBA}" type="presParOf" srcId="{4F1F22F8-53AF-47D8-8C81-75341E04FBFD}" destId="{9ED2A36C-E38E-45C7-B81B-BD7D24A3A8DA}" srcOrd="1" destOrd="0" presId="urn:microsoft.com/office/officeart/2005/8/layout/orgChart1"/>
    <dgm:cxn modelId="{7A71E48A-4400-41A5-A314-341EC572705F}" type="presParOf" srcId="{4F1F22F8-53AF-47D8-8C81-75341E04FBFD}" destId="{B799A7D1-3E07-4FED-BC77-2467C54DD152}" srcOrd="2" destOrd="0" presId="urn:microsoft.com/office/officeart/2005/8/layout/orgChart1"/>
    <dgm:cxn modelId="{4B76334A-1ED2-4BC8-80CF-DFCAED1DB342}" type="presParOf" srcId="{6450FAE3-7B35-40EB-94E4-92D05D1D74D9}" destId="{BEF44376-1486-4CF5-81F7-1CE7C867483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DEDAB8-6D6F-42AE-B01A-F93D1A2D24F6}">
      <dsp:nvSpPr>
        <dsp:cNvPr id="0" name=""/>
        <dsp:cNvSpPr/>
      </dsp:nvSpPr>
      <dsp:spPr>
        <a:xfrm>
          <a:off x="4064000" y="2459823"/>
          <a:ext cx="2875309" cy="4990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510"/>
              </a:lnTo>
              <a:lnTo>
                <a:pt x="2875309" y="249510"/>
              </a:lnTo>
              <a:lnTo>
                <a:pt x="2875309" y="49902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43F87F-1A40-41C7-A2D2-2219AA0D26C9}">
      <dsp:nvSpPr>
        <dsp:cNvPr id="0" name=""/>
        <dsp:cNvSpPr/>
      </dsp:nvSpPr>
      <dsp:spPr>
        <a:xfrm>
          <a:off x="4018280" y="2459823"/>
          <a:ext cx="91440" cy="4990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902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2C83C6-8500-4A00-8D02-556F80AEF2DE}">
      <dsp:nvSpPr>
        <dsp:cNvPr id="0" name=""/>
        <dsp:cNvSpPr/>
      </dsp:nvSpPr>
      <dsp:spPr>
        <a:xfrm>
          <a:off x="1188690" y="2459823"/>
          <a:ext cx="2875309" cy="499020"/>
        </a:xfrm>
        <a:custGeom>
          <a:avLst/>
          <a:gdLst/>
          <a:ahLst/>
          <a:cxnLst/>
          <a:rect l="0" t="0" r="0" b="0"/>
          <a:pathLst>
            <a:path>
              <a:moveTo>
                <a:pt x="2875309" y="0"/>
              </a:moveTo>
              <a:lnTo>
                <a:pt x="2875309" y="249510"/>
              </a:lnTo>
              <a:lnTo>
                <a:pt x="0" y="249510"/>
              </a:lnTo>
              <a:lnTo>
                <a:pt x="0" y="49902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43F3CC-5C86-4CB7-B4C2-F10298D42CD6}">
      <dsp:nvSpPr>
        <dsp:cNvPr id="0" name=""/>
        <dsp:cNvSpPr/>
      </dsp:nvSpPr>
      <dsp:spPr>
        <a:xfrm>
          <a:off x="2875855" y="1271678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4800" kern="1200" dirty="0"/>
            <a:t>VD</a:t>
          </a:r>
        </a:p>
      </dsp:txBody>
      <dsp:txXfrm>
        <a:off x="2875855" y="1271678"/>
        <a:ext cx="2376289" cy="1188144"/>
      </dsp:txXfrm>
    </dsp:sp>
    <dsp:sp modelId="{410E8846-72AC-4866-987F-5AED1EF05B4B}">
      <dsp:nvSpPr>
        <dsp:cNvPr id="0" name=""/>
        <dsp:cNvSpPr/>
      </dsp:nvSpPr>
      <dsp:spPr>
        <a:xfrm>
          <a:off x="545" y="2958843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4800" kern="1200" dirty="0"/>
            <a:t>Butik</a:t>
          </a:r>
        </a:p>
      </dsp:txBody>
      <dsp:txXfrm>
        <a:off x="545" y="2958843"/>
        <a:ext cx="2376289" cy="1188144"/>
      </dsp:txXfrm>
    </dsp:sp>
    <dsp:sp modelId="{D55DC7BF-AD9D-47B4-B283-F8AC2F1446A7}">
      <dsp:nvSpPr>
        <dsp:cNvPr id="0" name=""/>
        <dsp:cNvSpPr/>
      </dsp:nvSpPr>
      <dsp:spPr>
        <a:xfrm>
          <a:off x="2875855" y="2958843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4800" kern="1200" dirty="0"/>
            <a:t>Kontor</a:t>
          </a:r>
        </a:p>
      </dsp:txBody>
      <dsp:txXfrm>
        <a:off x="2875855" y="2958843"/>
        <a:ext cx="2376289" cy="1188144"/>
      </dsp:txXfrm>
    </dsp:sp>
    <dsp:sp modelId="{0CDBF5FE-E3AA-40A2-9762-01D2A32E5B09}">
      <dsp:nvSpPr>
        <dsp:cNvPr id="0" name=""/>
        <dsp:cNvSpPr/>
      </dsp:nvSpPr>
      <dsp:spPr>
        <a:xfrm>
          <a:off x="5751165" y="2958843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4800" kern="1200" dirty="0"/>
            <a:t>Trädgård</a:t>
          </a:r>
        </a:p>
      </dsp:txBody>
      <dsp:txXfrm>
        <a:off x="5751165" y="2958843"/>
        <a:ext cx="2376289" cy="11881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7F98854-7DAE-879B-F733-B48ADE59E4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3A8C8790-31B0-BBEE-94F3-0CCC90C6C2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D85B323B-7052-741B-8890-0244827CC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82731-C9A7-4807-BB03-9E0326035829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167F957-BDEB-4E69-ECC7-CDD06FA69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23A5957-7F22-675A-6FC5-FFB044DB5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DA0E-D72E-48FC-94A8-F871CEA089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06604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1299FEE-D4A7-D9FF-3568-5F07A052A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F9620099-7381-2629-9729-374255BF06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BE8786C-0D32-99D7-1C81-304F183AD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82731-C9A7-4807-BB03-9E0326035829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A800A9A-B174-14F1-A89F-D26D155B1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6904866-8BEC-B3D5-9B46-16A7EA371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DA0E-D72E-48FC-94A8-F871CEA089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69301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06BEC118-B1F5-D300-8738-2EBE548C58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22EA92D3-6F9E-1597-3A75-E91F62F5F7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B0FC34B-85C4-D68F-CF6B-F31898F4D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82731-C9A7-4807-BB03-9E0326035829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C939D669-018E-4E2A-E392-D7400966F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E6D81E5-960C-A7BC-DB2D-D8B1BA346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DA0E-D72E-48FC-94A8-F871CEA089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16436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CE5C57D-AE30-AC31-1F73-A25A8395B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36441F33-640E-A9D7-F13F-8BDB24C012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DED9AD0-ACD3-AEB5-5BD5-2A995D806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82731-C9A7-4807-BB03-9E0326035829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CB16E53-C3D3-06AC-3837-F637C9B5A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3FDFB56-7375-C307-7C0E-754C1B9D5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DA0E-D72E-48FC-94A8-F871CEA089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60462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9BF5C1D-5BD9-3A1F-3C95-696FC53D4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FC45524C-3696-9172-5DA3-29D940D65F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F7AD8D7F-15ED-C421-0BE0-523CC8E33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82731-C9A7-4807-BB03-9E0326035829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CECF1AE-F7CD-48D9-EF8F-E50F91F3D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D2CFCFC-ECEF-D0EF-E896-82B8114B9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DA0E-D72E-48FC-94A8-F871CEA089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37862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1BD4DFF-4AC1-F067-9D46-0CC544360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B6FBD36-9A6F-1BA7-99A5-6F6AF7B86A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4BCA4594-CEC0-DF64-12A1-E4BA56B3C9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F2FA4CF7-CC52-AA02-2DA3-686E566B2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82731-C9A7-4807-BB03-9E0326035829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4CBF5E47-55F3-54DC-FBEB-625FAE30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DDEF53B5-D470-2962-6BEF-B8E226F32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DA0E-D72E-48FC-94A8-F871CEA089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87964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69D6808-2547-13AC-C690-96A029FBE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15DD4956-DDD7-F71C-9D91-47EAED52B8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42AB689B-62D7-6F0E-F54E-705B5DE53C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659CF17B-55CA-48FE-1912-FF14636CBD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27238525-6B01-AE85-DF05-8C52955299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52629947-F010-CF84-7F37-F627B38D3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82731-C9A7-4807-BB03-9E0326035829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5A4626DB-5803-D40F-7F12-AC4CBC778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57CB9552-3E0B-9C6A-94B1-E781EE6E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DA0E-D72E-48FC-94A8-F871CEA089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90430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0978016-CB60-17D3-29C4-FE2AB743F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162CE362-E82A-A220-E9C3-3DEDB8689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82731-C9A7-4807-BB03-9E0326035829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B9FC5783-610D-2554-5869-34B734B47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CFC6F10D-B302-C974-40B2-FF87CA6D6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DA0E-D72E-48FC-94A8-F871CEA089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88121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E866188B-8127-E6F7-FC38-F912A7125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82731-C9A7-4807-BB03-9E0326035829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2CB4EF4F-402B-6D8F-D929-6B781D612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CE03E25E-CDF9-226E-627C-335B2ED28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DA0E-D72E-48FC-94A8-F871CEA089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87112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7D7E025-0C96-0825-653B-0656CD97D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E5237FD8-3E86-AF23-C228-3FF8F02C5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5C7C43F0-9DCB-EF05-A20C-CBA1426D5A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DC396C99-00A3-6CDC-9FA4-4FA742B14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82731-C9A7-4807-BB03-9E0326035829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D5BBF2FB-F253-31EB-26B6-40DDB6372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CDB4CD39-2E2C-B54F-5486-42D69A219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DA0E-D72E-48FC-94A8-F871CEA089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8325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0739E75-FE2E-5729-593E-1A6B495A2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EAA6D467-97B4-1F7E-3346-7433ECD751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25D087C4-B7E5-65BC-B27E-FA44A1EC3F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12771D4-CA4A-2537-4494-D4083EEFB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82731-C9A7-4807-BB03-9E0326035829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668FCA34-0B9F-A9E0-37D2-B9CA2B69C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354314EA-38F4-4F94-B7A6-59FE7C3E0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EDA0E-D72E-48FC-94A8-F871CEA089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68093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B9279099-3A3A-CD5C-F65C-A2DC67862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E0B6BB91-2118-6D77-C5EF-809E0C3AD5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2C7047D-399E-BFAB-3BE5-948E2C6E1F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C582731-C9A7-4807-BB03-9E0326035829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764736E5-31BB-A7EA-A3E7-E9455002DD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825C9139-8815-EEDF-DC76-35DE9E8CBE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2EDA0E-D72E-48FC-94A8-F871CEA0892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08788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D295F0A-3602-E2B4-E566-A34F074F8C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4092191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25775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</Words>
  <Application>Microsoft Office PowerPoint</Application>
  <PresentationFormat>Bredbild</PresentationFormat>
  <Paragraphs>4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Office-tema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Eva Ansell</dc:creator>
  <cp:lastModifiedBy>Eva Ansell</cp:lastModifiedBy>
  <cp:revision>1</cp:revision>
  <dcterms:created xsi:type="dcterms:W3CDTF">2024-04-15T08:36:16Z</dcterms:created>
  <dcterms:modified xsi:type="dcterms:W3CDTF">2024-04-15T08:37:30Z</dcterms:modified>
</cp:coreProperties>
</file>