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69" autoAdjust="0"/>
    <p:restoredTop sz="94660"/>
  </p:normalViewPr>
  <p:slideViewPr>
    <p:cSldViewPr snapToGrid="0">
      <p:cViewPr varScale="1">
        <p:scale>
          <a:sx n="59" d="100"/>
          <a:sy n="59" d="100"/>
        </p:scale>
        <p:origin x="72" y="21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E46C5725-87B8-AA95-41F1-95C90AF3146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Underrubrik 2">
            <a:extLst>
              <a:ext uri="{FF2B5EF4-FFF2-40B4-BE49-F238E27FC236}">
                <a16:creationId xmlns:a16="http://schemas.microsoft.com/office/drawing/2014/main" id="{175B9404-62B9-1224-0283-AB4FD3DA0B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v-SE"/>
              <a:t>Klicka här för att ändra mall för underrubrikformat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06B29035-5D18-A8D7-1244-0C244899D8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3DCB6-C428-4761-BD6F-79DAEB508A1C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0B9559D8-DC6F-3CF5-D3B9-271A616CC8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672D28BD-D687-80B5-7A97-33596C327E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27C2F-CD25-4D0B-847F-F6DD4BBAD80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160667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5F2AF479-6883-5C3A-4C4D-49B74AC9DB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lodrät text 2">
            <a:extLst>
              <a:ext uri="{FF2B5EF4-FFF2-40B4-BE49-F238E27FC236}">
                <a16:creationId xmlns:a16="http://schemas.microsoft.com/office/drawing/2014/main" id="{38CD41F3-6900-5A78-3462-5CB7201C5DF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755A12D5-048E-28F9-4E04-DDE645573E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3DCB6-C428-4761-BD6F-79DAEB508A1C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C77AF4DD-900E-AE3A-3F14-AA2FE81CDD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B6AACAF3-27C6-7A86-18E8-AD4C547BAB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27C2F-CD25-4D0B-847F-F6DD4BBAD80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3783687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>
            <a:extLst>
              <a:ext uri="{FF2B5EF4-FFF2-40B4-BE49-F238E27FC236}">
                <a16:creationId xmlns:a16="http://schemas.microsoft.com/office/drawing/2014/main" id="{F027A13D-751A-B48A-6390-ADBAEFF3571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lodrät text 2">
            <a:extLst>
              <a:ext uri="{FF2B5EF4-FFF2-40B4-BE49-F238E27FC236}">
                <a16:creationId xmlns:a16="http://schemas.microsoft.com/office/drawing/2014/main" id="{C7A3E82E-8B6D-C570-3F17-CED6F99984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2F3FEB08-412D-7212-4F35-B618086069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3DCB6-C428-4761-BD6F-79DAEB508A1C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CEB5E692-FB86-3DEF-31DA-CC6DA1F52D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3E24CD94-983D-1E63-4B8E-7E36271796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27C2F-CD25-4D0B-847F-F6DD4BBAD80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03445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2012D033-30FE-E016-B818-08119A047B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86A6E405-E407-4830-67B8-1D36F0BC23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4121D7CB-4A77-4D79-7D43-F51750B987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3DCB6-C428-4761-BD6F-79DAEB508A1C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1CD1AF0E-420A-7E6A-4860-F0B49B62AD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C5C51C0B-9737-DEBB-40FC-D2DA521995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27C2F-CD25-4D0B-847F-F6DD4BBAD80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62295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8A8B445F-D20C-0F74-6C7F-1B231EC7BB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57BB5309-2537-A560-E80A-50952A95CC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5B06384D-4DA6-ABBC-41B4-52D40827C6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3DCB6-C428-4761-BD6F-79DAEB508A1C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C9DD3FC4-AFB6-C4B5-7329-87DDE526A9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8F463290-9FAF-288A-2402-80E24E3DEC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27C2F-CD25-4D0B-847F-F6DD4BBAD80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2005129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C4E89F1A-6C4D-8912-F063-1D225F0270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CCD11AF7-910C-891C-25AE-956D65B6DAA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>
            <a:extLst>
              <a:ext uri="{FF2B5EF4-FFF2-40B4-BE49-F238E27FC236}">
                <a16:creationId xmlns:a16="http://schemas.microsoft.com/office/drawing/2014/main" id="{B1989F5B-2BEE-C420-BD0D-596312DBE52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4">
            <a:extLst>
              <a:ext uri="{FF2B5EF4-FFF2-40B4-BE49-F238E27FC236}">
                <a16:creationId xmlns:a16="http://schemas.microsoft.com/office/drawing/2014/main" id="{8DEC0666-A9CD-DAE4-A975-ADD2350C91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3DCB6-C428-4761-BD6F-79DAEB508A1C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6" name="Platshållare för sidfot 5">
            <a:extLst>
              <a:ext uri="{FF2B5EF4-FFF2-40B4-BE49-F238E27FC236}">
                <a16:creationId xmlns:a16="http://schemas.microsoft.com/office/drawing/2014/main" id="{52F5D0AF-63AC-4BEA-455E-4B859B5702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>
            <a:extLst>
              <a:ext uri="{FF2B5EF4-FFF2-40B4-BE49-F238E27FC236}">
                <a16:creationId xmlns:a16="http://schemas.microsoft.com/office/drawing/2014/main" id="{D26B75F3-E658-44A6-4767-3347EAA986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27C2F-CD25-4D0B-847F-F6DD4BBAD80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1777977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ED31EE85-E0B3-251E-62A4-C070E876C0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8E5C1CAC-CFEA-5E9D-EEF2-8E9AB8E551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>
            <a:extLst>
              <a:ext uri="{FF2B5EF4-FFF2-40B4-BE49-F238E27FC236}">
                <a16:creationId xmlns:a16="http://schemas.microsoft.com/office/drawing/2014/main" id="{377F0ED6-6348-09CE-A712-ADBBF54C425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>
            <a:extLst>
              <a:ext uri="{FF2B5EF4-FFF2-40B4-BE49-F238E27FC236}">
                <a16:creationId xmlns:a16="http://schemas.microsoft.com/office/drawing/2014/main" id="{4726C74B-E8C3-9C80-D253-35C60D636DF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>
            <a:extLst>
              <a:ext uri="{FF2B5EF4-FFF2-40B4-BE49-F238E27FC236}">
                <a16:creationId xmlns:a16="http://schemas.microsoft.com/office/drawing/2014/main" id="{6B4366AE-D637-5BA2-F6EA-1414D786FD1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6">
            <a:extLst>
              <a:ext uri="{FF2B5EF4-FFF2-40B4-BE49-F238E27FC236}">
                <a16:creationId xmlns:a16="http://schemas.microsoft.com/office/drawing/2014/main" id="{B8E338CF-7046-5547-E034-2256AB7946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3DCB6-C428-4761-BD6F-79DAEB508A1C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8" name="Platshållare för sidfot 7">
            <a:extLst>
              <a:ext uri="{FF2B5EF4-FFF2-40B4-BE49-F238E27FC236}">
                <a16:creationId xmlns:a16="http://schemas.microsoft.com/office/drawing/2014/main" id="{523F96F7-DB09-3C57-8149-5D60DC9269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>
            <a:extLst>
              <a:ext uri="{FF2B5EF4-FFF2-40B4-BE49-F238E27FC236}">
                <a16:creationId xmlns:a16="http://schemas.microsoft.com/office/drawing/2014/main" id="{F9AEE5A1-EC56-FDFE-A334-458DACE0D0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27C2F-CD25-4D0B-847F-F6DD4BBAD80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4154564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455D4403-C7E1-AD84-D24B-7CA01131BE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datum 2">
            <a:extLst>
              <a:ext uri="{FF2B5EF4-FFF2-40B4-BE49-F238E27FC236}">
                <a16:creationId xmlns:a16="http://schemas.microsoft.com/office/drawing/2014/main" id="{75574518-6F7A-BF13-0CE3-7F5B41D91A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3DCB6-C428-4761-BD6F-79DAEB508A1C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4" name="Platshållare för sidfot 3">
            <a:extLst>
              <a:ext uri="{FF2B5EF4-FFF2-40B4-BE49-F238E27FC236}">
                <a16:creationId xmlns:a16="http://schemas.microsoft.com/office/drawing/2014/main" id="{23626A7A-0EF2-5863-E847-6BB68E3642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>
            <a:extLst>
              <a:ext uri="{FF2B5EF4-FFF2-40B4-BE49-F238E27FC236}">
                <a16:creationId xmlns:a16="http://schemas.microsoft.com/office/drawing/2014/main" id="{177174FC-0D85-C7F1-2180-11FF8CB54D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27C2F-CD25-4D0B-847F-F6DD4BBAD80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3973494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>
            <a:extLst>
              <a:ext uri="{FF2B5EF4-FFF2-40B4-BE49-F238E27FC236}">
                <a16:creationId xmlns:a16="http://schemas.microsoft.com/office/drawing/2014/main" id="{D97A27D6-D636-CCB7-1983-92927BB164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3DCB6-C428-4761-BD6F-79DAEB508A1C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3" name="Platshållare för sidfot 2">
            <a:extLst>
              <a:ext uri="{FF2B5EF4-FFF2-40B4-BE49-F238E27FC236}">
                <a16:creationId xmlns:a16="http://schemas.microsoft.com/office/drawing/2014/main" id="{A8B4550D-3DFD-D118-2D02-A8D87653A0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>
            <a:extLst>
              <a:ext uri="{FF2B5EF4-FFF2-40B4-BE49-F238E27FC236}">
                <a16:creationId xmlns:a16="http://schemas.microsoft.com/office/drawing/2014/main" id="{CC77F3A8-2A39-36B3-1BAF-13629E69CF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27C2F-CD25-4D0B-847F-F6DD4BBAD80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624430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ext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5B680659-2CE3-1CEF-6C8F-14C5CBFF6D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EC9D63CA-0E87-25FC-9C3E-525D0088D3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>
            <a:extLst>
              <a:ext uri="{FF2B5EF4-FFF2-40B4-BE49-F238E27FC236}">
                <a16:creationId xmlns:a16="http://schemas.microsoft.com/office/drawing/2014/main" id="{6C6E3FB7-A3F5-4587-2B8D-28FBC0788A0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>
            <a:extLst>
              <a:ext uri="{FF2B5EF4-FFF2-40B4-BE49-F238E27FC236}">
                <a16:creationId xmlns:a16="http://schemas.microsoft.com/office/drawing/2014/main" id="{98F663A1-8B7E-35BF-EC3C-ADE84A6513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3DCB6-C428-4761-BD6F-79DAEB508A1C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6" name="Platshållare för sidfot 5">
            <a:extLst>
              <a:ext uri="{FF2B5EF4-FFF2-40B4-BE49-F238E27FC236}">
                <a16:creationId xmlns:a16="http://schemas.microsoft.com/office/drawing/2014/main" id="{A51F7988-3475-6B30-6A01-36F7E162DE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>
            <a:extLst>
              <a:ext uri="{FF2B5EF4-FFF2-40B4-BE49-F238E27FC236}">
                <a16:creationId xmlns:a16="http://schemas.microsoft.com/office/drawing/2014/main" id="{86C61480-9D53-F92A-2F8C-6F2924D20A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27C2F-CD25-4D0B-847F-F6DD4BBAD80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218249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E6E884CC-113E-08CD-8A7B-C87D3E8ABA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bild 2">
            <a:extLst>
              <a:ext uri="{FF2B5EF4-FFF2-40B4-BE49-F238E27FC236}">
                <a16:creationId xmlns:a16="http://schemas.microsoft.com/office/drawing/2014/main" id="{A8473085-E3A6-FFAF-D42F-DE4A6D94A4D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>
            <a:extLst>
              <a:ext uri="{FF2B5EF4-FFF2-40B4-BE49-F238E27FC236}">
                <a16:creationId xmlns:a16="http://schemas.microsoft.com/office/drawing/2014/main" id="{C130927A-01AC-573D-117A-4E6F001BFF8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>
            <a:extLst>
              <a:ext uri="{FF2B5EF4-FFF2-40B4-BE49-F238E27FC236}">
                <a16:creationId xmlns:a16="http://schemas.microsoft.com/office/drawing/2014/main" id="{053A1EB3-FC96-61F5-CC16-AE7534D610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3DCB6-C428-4761-BD6F-79DAEB508A1C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6" name="Platshållare för sidfot 5">
            <a:extLst>
              <a:ext uri="{FF2B5EF4-FFF2-40B4-BE49-F238E27FC236}">
                <a16:creationId xmlns:a16="http://schemas.microsoft.com/office/drawing/2014/main" id="{A57FCA9C-517E-B8AC-38E2-91826EE712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>
            <a:extLst>
              <a:ext uri="{FF2B5EF4-FFF2-40B4-BE49-F238E27FC236}">
                <a16:creationId xmlns:a16="http://schemas.microsoft.com/office/drawing/2014/main" id="{FA7625DF-1066-07F6-1A30-21180DB776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27C2F-CD25-4D0B-847F-F6DD4BBAD80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31524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>
            <a:extLst>
              <a:ext uri="{FF2B5EF4-FFF2-40B4-BE49-F238E27FC236}">
                <a16:creationId xmlns:a16="http://schemas.microsoft.com/office/drawing/2014/main" id="{CB3168BD-E395-0419-86A0-D860228F10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783425B8-19F0-88FC-4427-38FF697C13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C134FD33-400E-0213-DE6F-DCC252BFE75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173DCB6-C428-4761-BD6F-79DAEB508A1C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97CBB503-B31C-8476-6B08-FC320D9519F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0B6DE415-B552-5614-6002-EEF55D61A2B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A427C2F-CD25-4D0B-847F-F6DD4BBAD80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8428657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4">
            <a:extLst>
              <a:ext uri="{FF2B5EF4-FFF2-40B4-BE49-F238E27FC236}">
                <a16:creationId xmlns:a16="http://schemas.microsoft.com/office/drawing/2014/main" id="{730CB2C3-5D28-0870-B387-84DF4FB0C6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13026" y="2009235"/>
            <a:ext cx="914400" cy="914400"/>
          </a:xfrm>
          <a:prstGeom prst="ellipse">
            <a:avLst/>
          </a:prstGeom>
          <a:solidFill>
            <a:srgbClr val="FF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sv-SE"/>
          </a:p>
        </p:txBody>
      </p:sp>
      <p:sp>
        <p:nvSpPr>
          <p:cNvPr id="4" name="Oval 5">
            <a:extLst>
              <a:ext uri="{FF2B5EF4-FFF2-40B4-BE49-F238E27FC236}">
                <a16:creationId xmlns:a16="http://schemas.microsoft.com/office/drawing/2014/main" id="{A9E6CD74-0C71-8A54-A81D-16C6CCEA0B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01951" y="1288510"/>
            <a:ext cx="914400" cy="914400"/>
          </a:xfrm>
          <a:prstGeom prst="ellipse">
            <a:avLst/>
          </a:prstGeom>
          <a:solidFill>
            <a:srgbClr val="D6009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sv-SE"/>
          </a:p>
        </p:txBody>
      </p:sp>
      <p:sp>
        <p:nvSpPr>
          <p:cNvPr id="5" name="Oval 6">
            <a:extLst>
              <a:ext uri="{FF2B5EF4-FFF2-40B4-BE49-F238E27FC236}">
                <a16:creationId xmlns:a16="http://schemas.microsoft.com/office/drawing/2014/main" id="{5B1B0A85-CB2D-1227-DEEE-2653E77948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33751" y="1936210"/>
            <a:ext cx="914400" cy="914400"/>
          </a:xfrm>
          <a:prstGeom prst="ellipse">
            <a:avLst/>
          </a:prstGeom>
          <a:solidFill>
            <a:srgbClr val="FF66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sv-SE"/>
          </a:p>
        </p:txBody>
      </p:sp>
      <p:sp>
        <p:nvSpPr>
          <p:cNvPr id="6" name="Oval 9">
            <a:extLst>
              <a:ext uri="{FF2B5EF4-FFF2-40B4-BE49-F238E27FC236}">
                <a16:creationId xmlns:a16="http://schemas.microsoft.com/office/drawing/2014/main" id="{5210F792-F262-D114-ED87-F7007D012B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89289" y="2585497"/>
            <a:ext cx="914400" cy="914400"/>
          </a:xfrm>
          <a:prstGeom prst="ellipse">
            <a:avLst/>
          </a:prstGeom>
          <a:solidFill>
            <a:srgbClr val="FF00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sv-SE"/>
          </a:p>
        </p:txBody>
      </p:sp>
      <p:sp>
        <p:nvSpPr>
          <p:cNvPr id="7" name="Oval 10">
            <a:extLst>
              <a:ext uri="{FF2B5EF4-FFF2-40B4-BE49-F238E27FC236}">
                <a16:creationId xmlns:a16="http://schemas.microsoft.com/office/drawing/2014/main" id="{00F9009E-7765-7312-646D-8E6F62C74A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0151" y="2728372"/>
            <a:ext cx="914400" cy="914400"/>
          </a:xfrm>
          <a:prstGeom prst="ellipse">
            <a:avLst/>
          </a:prstGeom>
          <a:solidFill>
            <a:srgbClr val="D6009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sv-SE"/>
          </a:p>
        </p:txBody>
      </p:sp>
      <p:sp>
        <p:nvSpPr>
          <p:cNvPr id="8" name="Oval 11">
            <a:extLst>
              <a:ext uri="{FF2B5EF4-FFF2-40B4-BE49-F238E27FC236}">
                <a16:creationId xmlns:a16="http://schemas.microsoft.com/office/drawing/2014/main" id="{7A75F132-5030-035F-2F7D-BAA759A7BB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93889" y="2153697"/>
            <a:ext cx="914400" cy="914400"/>
          </a:xfrm>
          <a:prstGeom prst="ellipse">
            <a:avLst/>
          </a:prstGeom>
          <a:solidFill>
            <a:srgbClr val="FF66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sv-SE"/>
          </a:p>
        </p:txBody>
      </p:sp>
      <p:sp>
        <p:nvSpPr>
          <p:cNvPr id="9" name="Frihandsfigur 9">
            <a:extLst>
              <a:ext uri="{FF2B5EF4-FFF2-40B4-BE49-F238E27FC236}">
                <a16:creationId xmlns:a16="http://schemas.microsoft.com/office/drawing/2014/main" id="{21201DB7-0A2C-3799-9371-8034B1CFE3D0}"/>
              </a:ext>
            </a:extLst>
          </p:cNvPr>
          <p:cNvSpPr/>
          <p:nvPr/>
        </p:nvSpPr>
        <p:spPr>
          <a:xfrm rot="20971326">
            <a:off x="4653065" y="3854394"/>
            <a:ext cx="1053596" cy="2596091"/>
          </a:xfrm>
          <a:custGeom>
            <a:avLst/>
            <a:gdLst>
              <a:gd name="connsiteX0" fmla="*/ 2004 w 631114"/>
              <a:gd name="connsiteY0" fmla="*/ 0 h 1499330"/>
              <a:gd name="connsiteX1" fmla="*/ 82966 w 631114"/>
              <a:gd name="connsiteY1" fmla="*/ 716756 h 1499330"/>
              <a:gd name="connsiteX2" fmla="*/ 542548 w 631114"/>
              <a:gd name="connsiteY2" fmla="*/ 1357312 h 1499330"/>
              <a:gd name="connsiteX3" fmla="*/ 618748 w 631114"/>
              <a:gd name="connsiteY3" fmla="*/ 1497806 h 1499330"/>
              <a:gd name="connsiteX4" fmla="*/ 604460 w 631114"/>
              <a:gd name="connsiteY4" fmla="*/ 1373981 h 1499330"/>
              <a:gd name="connsiteX5" fmla="*/ 368716 w 631114"/>
              <a:gd name="connsiteY5" fmla="*/ 664369 h 1499330"/>
              <a:gd name="connsiteX6" fmla="*/ 44866 w 631114"/>
              <a:gd name="connsiteY6" fmla="*/ 157162 h 1499330"/>
              <a:gd name="connsiteX7" fmla="*/ 44866 w 631114"/>
              <a:gd name="connsiteY7" fmla="*/ 157162 h 1499330"/>
              <a:gd name="connsiteX8" fmla="*/ 2004 w 631114"/>
              <a:gd name="connsiteY8" fmla="*/ 0 h 1499330"/>
              <a:gd name="connsiteX0" fmla="*/ 2004 w 631114"/>
              <a:gd name="connsiteY0" fmla="*/ 0 h 1499330"/>
              <a:gd name="connsiteX1" fmla="*/ 82966 w 631114"/>
              <a:gd name="connsiteY1" fmla="*/ 716756 h 1499330"/>
              <a:gd name="connsiteX2" fmla="*/ 542548 w 631114"/>
              <a:gd name="connsiteY2" fmla="*/ 1357312 h 1499330"/>
              <a:gd name="connsiteX3" fmla="*/ 618748 w 631114"/>
              <a:gd name="connsiteY3" fmla="*/ 1497806 h 1499330"/>
              <a:gd name="connsiteX4" fmla="*/ 604460 w 631114"/>
              <a:gd name="connsiteY4" fmla="*/ 1373981 h 1499330"/>
              <a:gd name="connsiteX5" fmla="*/ 368716 w 631114"/>
              <a:gd name="connsiteY5" fmla="*/ 664369 h 1499330"/>
              <a:gd name="connsiteX6" fmla="*/ 44866 w 631114"/>
              <a:gd name="connsiteY6" fmla="*/ 157162 h 1499330"/>
              <a:gd name="connsiteX7" fmla="*/ 94872 w 631114"/>
              <a:gd name="connsiteY7" fmla="*/ 226219 h 1499330"/>
              <a:gd name="connsiteX8" fmla="*/ 2004 w 631114"/>
              <a:gd name="connsiteY8" fmla="*/ 0 h 1499330"/>
              <a:gd name="connsiteX0" fmla="*/ 2004 w 631114"/>
              <a:gd name="connsiteY0" fmla="*/ 0 h 1499330"/>
              <a:gd name="connsiteX1" fmla="*/ 82966 w 631114"/>
              <a:gd name="connsiteY1" fmla="*/ 716756 h 1499330"/>
              <a:gd name="connsiteX2" fmla="*/ 542548 w 631114"/>
              <a:gd name="connsiteY2" fmla="*/ 1357312 h 1499330"/>
              <a:gd name="connsiteX3" fmla="*/ 618748 w 631114"/>
              <a:gd name="connsiteY3" fmla="*/ 1497806 h 1499330"/>
              <a:gd name="connsiteX4" fmla="*/ 604460 w 631114"/>
              <a:gd name="connsiteY4" fmla="*/ 1373981 h 1499330"/>
              <a:gd name="connsiteX5" fmla="*/ 368716 w 631114"/>
              <a:gd name="connsiteY5" fmla="*/ 664369 h 1499330"/>
              <a:gd name="connsiteX6" fmla="*/ 87728 w 631114"/>
              <a:gd name="connsiteY6" fmla="*/ 157162 h 1499330"/>
              <a:gd name="connsiteX7" fmla="*/ 94872 w 631114"/>
              <a:gd name="connsiteY7" fmla="*/ 226219 h 1499330"/>
              <a:gd name="connsiteX8" fmla="*/ 2004 w 631114"/>
              <a:gd name="connsiteY8" fmla="*/ 0 h 1499330"/>
              <a:gd name="connsiteX0" fmla="*/ 2004 w 631114"/>
              <a:gd name="connsiteY0" fmla="*/ 0 h 1499330"/>
              <a:gd name="connsiteX1" fmla="*/ 82966 w 631114"/>
              <a:gd name="connsiteY1" fmla="*/ 716756 h 1499330"/>
              <a:gd name="connsiteX2" fmla="*/ 542548 w 631114"/>
              <a:gd name="connsiteY2" fmla="*/ 1357312 h 1499330"/>
              <a:gd name="connsiteX3" fmla="*/ 618748 w 631114"/>
              <a:gd name="connsiteY3" fmla="*/ 1497806 h 1499330"/>
              <a:gd name="connsiteX4" fmla="*/ 604460 w 631114"/>
              <a:gd name="connsiteY4" fmla="*/ 1373981 h 1499330"/>
              <a:gd name="connsiteX5" fmla="*/ 368716 w 631114"/>
              <a:gd name="connsiteY5" fmla="*/ 664369 h 1499330"/>
              <a:gd name="connsiteX6" fmla="*/ 87728 w 631114"/>
              <a:gd name="connsiteY6" fmla="*/ 157162 h 1499330"/>
              <a:gd name="connsiteX7" fmla="*/ 59153 w 631114"/>
              <a:gd name="connsiteY7" fmla="*/ 123826 h 1499330"/>
              <a:gd name="connsiteX8" fmla="*/ 2004 w 631114"/>
              <a:gd name="connsiteY8" fmla="*/ 0 h 1499330"/>
              <a:gd name="connsiteX0" fmla="*/ 2004 w 631114"/>
              <a:gd name="connsiteY0" fmla="*/ 0 h 1499330"/>
              <a:gd name="connsiteX1" fmla="*/ 82966 w 631114"/>
              <a:gd name="connsiteY1" fmla="*/ 716756 h 1499330"/>
              <a:gd name="connsiteX2" fmla="*/ 542548 w 631114"/>
              <a:gd name="connsiteY2" fmla="*/ 1357312 h 1499330"/>
              <a:gd name="connsiteX3" fmla="*/ 618748 w 631114"/>
              <a:gd name="connsiteY3" fmla="*/ 1497806 h 1499330"/>
              <a:gd name="connsiteX4" fmla="*/ 604460 w 631114"/>
              <a:gd name="connsiteY4" fmla="*/ 1373981 h 1499330"/>
              <a:gd name="connsiteX5" fmla="*/ 368716 w 631114"/>
              <a:gd name="connsiteY5" fmla="*/ 664369 h 1499330"/>
              <a:gd name="connsiteX6" fmla="*/ 173453 w 631114"/>
              <a:gd name="connsiteY6" fmla="*/ 357187 h 1499330"/>
              <a:gd name="connsiteX7" fmla="*/ 59153 w 631114"/>
              <a:gd name="connsiteY7" fmla="*/ 123826 h 1499330"/>
              <a:gd name="connsiteX8" fmla="*/ 2004 w 631114"/>
              <a:gd name="connsiteY8" fmla="*/ 0 h 1499330"/>
              <a:gd name="connsiteX0" fmla="*/ 2004 w 631114"/>
              <a:gd name="connsiteY0" fmla="*/ 0 h 1499330"/>
              <a:gd name="connsiteX1" fmla="*/ 82966 w 631114"/>
              <a:gd name="connsiteY1" fmla="*/ 716756 h 1499330"/>
              <a:gd name="connsiteX2" fmla="*/ 542548 w 631114"/>
              <a:gd name="connsiteY2" fmla="*/ 1357312 h 1499330"/>
              <a:gd name="connsiteX3" fmla="*/ 618748 w 631114"/>
              <a:gd name="connsiteY3" fmla="*/ 1497806 h 1499330"/>
              <a:gd name="connsiteX4" fmla="*/ 604460 w 631114"/>
              <a:gd name="connsiteY4" fmla="*/ 1373981 h 1499330"/>
              <a:gd name="connsiteX5" fmla="*/ 368716 w 631114"/>
              <a:gd name="connsiteY5" fmla="*/ 664369 h 1499330"/>
              <a:gd name="connsiteX6" fmla="*/ 175834 w 631114"/>
              <a:gd name="connsiteY6" fmla="*/ 438149 h 1499330"/>
              <a:gd name="connsiteX7" fmla="*/ 59153 w 631114"/>
              <a:gd name="connsiteY7" fmla="*/ 123826 h 1499330"/>
              <a:gd name="connsiteX8" fmla="*/ 2004 w 631114"/>
              <a:gd name="connsiteY8" fmla="*/ 0 h 1499330"/>
              <a:gd name="connsiteX0" fmla="*/ 2004 w 631114"/>
              <a:gd name="connsiteY0" fmla="*/ 0 h 1499330"/>
              <a:gd name="connsiteX1" fmla="*/ 82966 w 631114"/>
              <a:gd name="connsiteY1" fmla="*/ 716756 h 1499330"/>
              <a:gd name="connsiteX2" fmla="*/ 542548 w 631114"/>
              <a:gd name="connsiteY2" fmla="*/ 1357312 h 1499330"/>
              <a:gd name="connsiteX3" fmla="*/ 618748 w 631114"/>
              <a:gd name="connsiteY3" fmla="*/ 1497806 h 1499330"/>
              <a:gd name="connsiteX4" fmla="*/ 604460 w 631114"/>
              <a:gd name="connsiteY4" fmla="*/ 1373981 h 1499330"/>
              <a:gd name="connsiteX5" fmla="*/ 368716 w 631114"/>
              <a:gd name="connsiteY5" fmla="*/ 664369 h 1499330"/>
              <a:gd name="connsiteX6" fmla="*/ 187740 w 631114"/>
              <a:gd name="connsiteY6" fmla="*/ 428624 h 1499330"/>
              <a:gd name="connsiteX7" fmla="*/ 59153 w 631114"/>
              <a:gd name="connsiteY7" fmla="*/ 123826 h 1499330"/>
              <a:gd name="connsiteX8" fmla="*/ 2004 w 631114"/>
              <a:gd name="connsiteY8" fmla="*/ 0 h 1499330"/>
              <a:gd name="connsiteX0" fmla="*/ 2004 w 631114"/>
              <a:gd name="connsiteY0" fmla="*/ 0 h 1499330"/>
              <a:gd name="connsiteX1" fmla="*/ 82966 w 631114"/>
              <a:gd name="connsiteY1" fmla="*/ 716756 h 1499330"/>
              <a:gd name="connsiteX2" fmla="*/ 542548 w 631114"/>
              <a:gd name="connsiteY2" fmla="*/ 1357312 h 1499330"/>
              <a:gd name="connsiteX3" fmla="*/ 618748 w 631114"/>
              <a:gd name="connsiteY3" fmla="*/ 1497806 h 1499330"/>
              <a:gd name="connsiteX4" fmla="*/ 604460 w 631114"/>
              <a:gd name="connsiteY4" fmla="*/ 1373981 h 1499330"/>
              <a:gd name="connsiteX5" fmla="*/ 368716 w 631114"/>
              <a:gd name="connsiteY5" fmla="*/ 664369 h 1499330"/>
              <a:gd name="connsiteX6" fmla="*/ 187740 w 631114"/>
              <a:gd name="connsiteY6" fmla="*/ 428624 h 1499330"/>
              <a:gd name="connsiteX7" fmla="*/ 59153 w 631114"/>
              <a:gd name="connsiteY7" fmla="*/ 123826 h 1499330"/>
              <a:gd name="connsiteX8" fmla="*/ 2004 w 631114"/>
              <a:gd name="connsiteY8" fmla="*/ 0 h 1499330"/>
              <a:gd name="connsiteX0" fmla="*/ 2004 w 624132"/>
              <a:gd name="connsiteY0" fmla="*/ 0 h 1499330"/>
              <a:gd name="connsiteX1" fmla="*/ 82966 w 624132"/>
              <a:gd name="connsiteY1" fmla="*/ 716756 h 1499330"/>
              <a:gd name="connsiteX2" fmla="*/ 542548 w 624132"/>
              <a:gd name="connsiteY2" fmla="*/ 1357312 h 1499330"/>
              <a:gd name="connsiteX3" fmla="*/ 618748 w 624132"/>
              <a:gd name="connsiteY3" fmla="*/ 1497806 h 1499330"/>
              <a:gd name="connsiteX4" fmla="*/ 604460 w 624132"/>
              <a:gd name="connsiteY4" fmla="*/ 1373981 h 1499330"/>
              <a:gd name="connsiteX5" fmla="*/ 497387 w 624132"/>
              <a:gd name="connsiteY5" fmla="*/ 664369 h 1499330"/>
              <a:gd name="connsiteX6" fmla="*/ 187740 w 624132"/>
              <a:gd name="connsiteY6" fmla="*/ 428624 h 1499330"/>
              <a:gd name="connsiteX7" fmla="*/ 59153 w 624132"/>
              <a:gd name="connsiteY7" fmla="*/ 123826 h 1499330"/>
              <a:gd name="connsiteX8" fmla="*/ 2004 w 624132"/>
              <a:gd name="connsiteY8" fmla="*/ 0 h 1499330"/>
              <a:gd name="connsiteX0" fmla="*/ 2004 w 624132"/>
              <a:gd name="connsiteY0" fmla="*/ 0 h 1499330"/>
              <a:gd name="connsiteX1" fmla="*/ 82966 w 624132"/>
              <a:gd name="connsiteY1" fmla="*/ 716756 h 1499330"/>
              <a:gd name="connsiteX2" fmla="*/ 542548 w 624132"/>
              <a:gd name="connsiteY2" fmla="*/ 1357312 h 1499330"/>
              <a:gd name="connsiteX3" fmla="*/ 618748 w 624132"/>
              <a:gd name="connsiteY3" fmla="*/ 1497806 h 1499330"/>
              <a:gd name="connsiteX4" fmla="*/ 604460 w 624132"/>
              <a:gd name="connsiteY4" fmla="*/ 1373981 h 1499330"/>
              <a:gd name="connsiteX5" fmla="*/ 497387 w 624132"/>
              <a:gd name="connsiteY5" fmla="*/ 664369 h 1499330"/>
              <a:gd name="connsiteX6" fmla="*/ 271655 w 624132"/>
              <a:gd name="connsiteY6" fmla="*/ 428624 h 1499330"/>
              <a:gd name="connsiteX7" fmla="*/ 59153 w 624132"/>
              <a:gd name="connsiteY7" fmla="*/ 123826 h 1499330"/>
              <a:gd name="connsiteX8" fmla="*/ 2004 w 624132"/>
              <a:gd name="connsiteY8" fmla="*/ 0 h 1499330"/>
              <a:gd name="connsiteX0" fmla="*/ 2838 w 624966"/>
              <a:gd name="connsiteY0" fmla="*/ 0 h 1499330"/>
              <a:gd name="connsiteX1" fmla="*/ 78206 w 624966"/>
              <a:gd name="connsiteY1" fmla="*/ 863649 h 1499330"/>
              <a:gd name="connsiteX2" fmla="*/ 543382 w 624966"/>
              <a:gd name="connsiteY2" fmla="*/ 1357312 h 1499330"/>
              <a:gd name="connsiteX3" fmla="*/ 619582 w 624966"/>
              <a:gd name="connsiteY3" fmla="*/ 1497806 h 1499330"/>
              <a:gd name="connsiteX4" fmla="*/ 605294 w 624966"/>
              <a:gd name="connsiteY4" fmla="*/ 1373981 h 1499330"/>
              <a:gd name="connsiteX5" fmla="*/ 498221 w 624966"/>
              <a:gd name="connsiteY5" fmla="*/ 664369 h 1499330"/>
              <a:gd name="connsiteX6" fmla="*/ 272489 w 624966"/>
              <a:gd name="connsiteY6" fmla="*/ 428624 h 1499330"/>
              <a:gd name="connsiteX7" fmla="*/ 59987 w 624966"/>
              <a:gd name="connsiteY7" fmla="*/ 123826 h 1499330"/>
              <a:gd name="connsiteX8" fmla="*/ 2838 w 624966"/>
              <a:gd name="connsiteY8" fmla="*/ 0 h 1499330"/>
              <a:gd name="connsiteX0" fmla="*/ 1583 w 628266"/>
              <a:gd name="connsiteY0" fmla="*/ 0 h 1498139"/>
              <a:gd name="connsiteX1" fmla="*/ 76951 w 628266"/>
              <a:gd name="connsiteY1" fmla="*/ 863649 h 1498139"/>
              <a:gd name="connsiteX2" fmla="*/ 480589 w 628266"/>
              <a:gd name="connsiteY2" fmla="*/ 1387704 h 1498139"/>
              <a:gd name="connsiteX3" fmla="*/ 618327 w 628266"/>
              <a:gd name="connsiteY3" fmla="*/ 1497806 h 1498139"/>
              <a:gd name="connsiteX4" fmla="*/ 604039 w 628266"/>
              <a:gd name="connsiteY4" fmla="*/ 1373981 h 1498139"/>
              <a:gd name="connsiteX5" fmla="*/ 496966 w 628266"/>
              <a:gd name="connsiteY5" fmla="*/ 664369 h 1498139"/>
              <a:gd name="connsiteX6" fmla="*/ 271234 w 628266"/>
              <a:gd name="connsiteY6" fmla="*/ 428624 h 1498139"/>
              <a:gd name="connsiteX7" fmla="*/ 58732 w 628266"/>
              <a:gd name="connsiteY7" fmla="*/ 123826 h 1498139"/>
              <a:gd name="connsiteX8" fmla="*/ 1583 w 628266"/>
              <a:gd name="connsiteY8" fmla="*/ 0 h 1498139"/>
              <a:gd name="connsiteX0" fmla="*/ 1583 w 628266"/>
              <a:gd name="connsiteY0" fmla="*/ 0 h 1498139"/>
              <a:gd name="connsiteX1" fmla="*/ 76951 w 628266"/>
              <a:gd name="connsiteY1" fmla="*/ 863649 h 1498139"/>
              <a:gd name="connsiteX2" fmla="*/ 480589 w 628266"/>
              <a:gd name="connsiteY2" fmla="*/ 1387704 h 1498139"/>
              <a:gd name="connsiteX3" fmla="*/ 618327 w 628266"/>
              <a:gd name="connsiteY3" fmla="*/ 1497806 h 1498139"/>
              <a:gd name="connsiteX4" fmla="*/ 604039 w 628266"/>
              <a:gd name="connsiteY4" fmla="*/ 1373981 h 1498139"/>
              <a:gd name="connsiteX5" fmla="*/ 496966 w 628266"/>
              <a:gd name="connsiteY5" fmla="*/ 664369 h 1498139"/>
              <a:gd name="connsiteX6" fmla="*/ 295877 w 628266"/>
              <a:gd name="connsiteY6" fmla="*/ 391541 h 1498139"/>
              <a:gd name="connsiteX7" fmla="*/ 58732 w 628266"/>
              <a:gd name="connsiteY7" fmla="*/ 123826 h 1498139"/>
              <a:gd name="connsiteX8" fmla="*/ 1583 w 628266"/>
              <a:gd name="connsiteY8" fmla="*/ 0 h 1498139"/>
              <a:gd name="connsiteX0" fmla="*/ 1583 w 628266"/>
              <a:gd name="connsiteY0" fmla="*/ 0 h 1498139"/>
              <a:gd name="connsiteX1" fmla="*/ 76951 w 628266"/>
              <a:gd name="connsiteY1" fmla="*/ 863649 h 1498139"/>
              <a:gd name="connsiteX2" fmla="*/ 480589 w 628266"/>
              <a:gd name="connsiteY2" fmla="*/ 1387704 h 1498139"/>
              <a:gd name="connsiteX3" fmla="*/ 618327 w 628266"/>
              <a:gd name="connsiteY3" fmla="*/ 1497806 h 1498139"/>
              <a:gd name="connsiteX4" fmla="*/ 604039 w 628266"/>
              <a:gd name="connsiteY4" fmla="*/ 1373981 h 1498139"/>
              <a:gd name="connsiteX5" fmla="*/ 496966 w 628266"/>
              <a:gd name="connsiteY5" fmla="*/ 664369 h 1498139"/>
              <a:gd name="connsiteX6" fmla="*/ 295877 w 628266"/>
              <a:gd name="connsiteY6" fmla="*/ 391541 h 1498139"/>
              <a:gd name="connsiteX7" fmla="*/ 97239 w 628266"/>
              <a:gd name="connsiteY7" fmla="*/ 130274 h 1498139"/>
              <a:gd name="connsiteX8" fmla="*/ 1583 w 628266"/>
              <a:gd name="connsiteY8" fmla="*/ 0 h 1498139"/>
              <a:gd name="connsiteX0" fmla="*/ 24589 w 651272"/>
              <a:gd name="connsiteY0" fmla="*/ 0 h 1498120"/>
              <a:gd name="connsiteX1" fmla="*/ 41895 w 651272"/>
              <a:gd name="connsiteY1" fmla="*/ 869379 h 1498120"/>
              <a:gd name="connsiteX2" fmla="*/ 503595 w 651272"/>
              <a:gd name="connsiteY2" fmla="*/ 1387704 h 1498120"/>
              <a:gd name="connsiteX3" fmla="*/ 641333 w 651272"/>
              <a:gd name="connsiteY3" fmla="*/ 1497806 h 1498120"/>
              <a:gd name="connsiteX4" fmla="*/ 627045 w 651272"/>
              <a:gd name="connsiteY4" fmla="*/ 1373981 h 1498120"/>
              <a:gd name="connsiteX5" fmla="*/ 519972 w 651272"/>
              <a:gd name="connsiteY5" fmla="*/ 664369 h 1498120"/>
              <a:gd name="connsiteX6" fmla="*/ 318883 w 651272"/>
              <a:gd name="connsiteY6" fmla="*/ 391541 h 1498120"/>
              <a:gd name="connsiteX7" fmla="*/ 120245 w 651272"/>
              <a:gd name="connsiteY7" fmla="*/ 130274 h 1498120"/>
              <a:gd name="connsiteX8" fmla="*/ 24589 w 651272"/>
              <a:gd name="connsiteY8" fmla="*/ 0 h 1498120"/>
              <a:gd name="connsiteX0" fmla="*/ 24589 w 663336"/>
              <a:gd name="connsiteY0" fmla="*/ 0 h 1502970"/>
              <a:gd name="connsiteX1" fmla="*/ 41895 w 663336"/>
              <a:gd name="connsiteY1" fmla="*/ 869379 h 1502970"/>
              <a:gd name="connsiteX2" fmla="*/ 503595 w 663336"/>
              <a:gd name="connsiteY2" fmla="*/ 1387704 h 1502970"/>
              <a:gd name="connsiteX3" fmla="*/ 641333 w 663336"/>
              <a:gd name="connsiteY3" fmla="*/ 1497806 h 1502970"/>
              <a:gd name="connsiteX4" fmla="*/ 650859 w 663336"/>
              <a:gd name="connsiteY4" fmla="*/ 1285248 h 1502970"/>
              <a:gd name="connsiteX5" fmla="*/ 519972 w 663336"/>
              <a:gd name="connsiteY5" fmla="*/ 664369 h 1502970"/>
              <a:gd name="connsiteX6" fmla="*/ 318883 w 663336"/>
              <a:gd name="connsiteY6" fmla="*/ 391541 h 1502970"/>
              <a:gd name="connsiteX7" fmla="*/ 120245 w 663336"/>
              <a:gd name="connsiteY7" fmla="*/ 130274 h 1502970"/>
              <a:gd name="connsiteX8" fmla="*/ 24589 w 663336"/>
              <a:gd name="connsiteY8" fmla="*/ 0 h 1502970"/>
              <a:gd name="connsiteX0" fmla="*/ 24589 w 658305"/>
              <a:gd name="connsiteY0" fmla="*/ 0 h 1502970"/>
              <a:gd name="connsiteX1" fmla="*/ 41895 w 658305"/>
              <a:gd name="connsiteY1" fmla="*/ 869379 h 1502970"/>
              <a:gd name="connsiteX2" fmla="*/ 503595 w 658305"/>
              <a:gd name="connsiteY2" fmla="*/ 1387704 h 1502970"/>
              <a:gd name="connsiteX3" fmla="*/ 641333 w 658305"/>
              <a:gd name="connsiteY3" fmla="*/ 1497806 h 1502970"/>
              <a:gd name="connsiteX4" fmla="*/ 650859 w 658305"/>
              <a:gd name="connsiteY4" fmla="*/ 1285248 h 1502970"/>
              <a:gd name="connsiteX5" fmla="*/ 519972 w 658305"/>
              <a:gd name="connsiteY5" fmla="*/ 664369 h 1502970"/>
              <a:gd name="connsiteX6" fmla="*/ 318883 w 658305"/>
              <a:gd name="connsiteY6" fmla="*/ 391541 h 1502970"/>
              <a:gd name="connsiteX7" fmla="*/ 120245 w 658305"/>
              <a:gd name="connsiteY7" fmla="*/ 130274 h 1502970"/>
              <a:gd name="connsiteX8" fmla="*/ 24589 w 658305"/>
              <a:gd name="connsiteY8" fmla="*/ 0 h 1502970"/>
              <a:gd name="connsiteX0" fmla="*/ 24589 w 670383"/>
              <a:gd name="connsiteY0" fmla="*/ 0 h 1495616"/>
              <a:gd name="connsiteX1" fmla="*/ 41895 w 670383"/>
              <a:gd name="connsiteY1" fmla="*/ 869379 h 1495616"/>
              <a:gd name="connsiteX2" fmla="*/ 503595 w 670383"/>
              <a:gd name="connsiteY2" fmla="*/ 1387704 h 1495616"/>
              <a:gd name="connsiteX3" fmla="*/ 654369 w 670383"/>
              <a:gd name="connsiteY3" fmla="*/ 1489687 h 1495616"/>
              <a:gd name="connsiteX4" fmla="*/ 650859 w 670383"/>
              <a:gd name="connsiteY4" fmla="*/ 1285248 h 1495616"/>
              <a:gd name="connsiteX5" fmla="*/ 519972 w 670383"/>
              <a:gd name="connsiteY5" fmla="*/ 664369 h 1495616"/>
              <a:gd name="connsiteX6" fmla="*/ 318883 w 670383"/>
              <a:gd name="connsiteY6" fmla="*/ 391541 h 1495616"/>
              <a:gd name="connsiteX7" fmla="*/ 120245 w 670383"/>
              <a:gd name="connsiteY7" fmla="*/ 130274 h 1495616"/>
              <a:gd name="connsiteX8" fmla="*/ 24589 w 670383"/>
              <a:gd name="connsiteY8" fmla="*/ 0 h 1495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0383" h="1495616">
                <a:moveTo>
                  <a:pt x="24589" y="0"/>
                </a:moveTo>
                <a:cubicBezTo>
                  <a:pt x="20024" y="245268"/>
                  <a:pt x="-37939" y="638095"/>
                  <a:pt x="41895" y="869379"/>
                </a:cubicBezTo>
                <a:cubicBezTo>
                  <a:pt x="121729" y="1100663"/>
                  <a:pt x="401516" y="1284319"/>
                  <a:pt x="503595" y="1387704"/>
                </a:cubicBezTo>
                <a:cubicBezTo>
                  <a:pt x="605674" y="1491089"/>
                  <a:pt x="629825" y="1506763"/>
                  <a:pt x="654369" y="1489687"/>
                </a:cubicBezTo>
                <a:cubicBezTo>
                  <a:pt x="678913" y="1472611"/>
                  <a:pt x="673258" y="1422801"/>
                  <a:pt x="650859" y="1285248"/>
                </a:cubicBezTo>
                <a:cubicBezTo>
                  <a:pt x="628460" y="1147695"/>
                  <a:pt x="575301" y="813320"/>
                  <a:pt x="519972" y="664369"/>
                </a:cubicBezTo>
                <a:cubicBezTo>
                  <a:pt x="464643" y="515418"/>
                  <a:pt x="318883" y="391541"/>
                  <a:pt x="318883" y="391541"/>
                </a:cubicBezTo>
                <a:cubicBezTo>
                  <a:pt x="245065" y="299467"/>
                  <a:pt x="163107" y="231873"/>
                  <a:pt x="120245" y="130274"/>
                </a:cubicBezTo>
                <a:lnTo>
                  <a:pt x="24589" y="0"/>
                </a:lnTo>
                <a:close/>
              </a:path>
            </a:pathLst>
          </a:custGeom>
          <a:solidFill>
            <a:srgbClr val="367E39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10" name="Oval 12">
            <a:extLst>
              <a:ext uri="{FF2B5EF4-FFF2-40B4-BE49-F238E27FC236}">
                <a16:creationId xmlns:a16="http://schemas.microsoft.com/office/drawing/2014/main" id="{29763C30-51EC-87F8-7AB5-9C7A9E5FE8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09789" y="1361535"/>
            <a:ext cx="914400" cy="914400"/>
          </a:xfrm>
          <a:prstGeom prst="ellipse">
            <a:avLst/>
          </a:prstGeom>
          <a:solidFill>
            <a:srgbClr val="FF00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sv-SE"/>
          </a:p>
        </p:txBody>
      </p:sp>
      <p:sp>
        <p:nvSpPr>
          <p:cNvPr id="11" name="Frihandsfigur 11">
            <a:extLst>
              <a:ext uri="{FF2B5EF4-FFF2-40B4-BE49-F238E27FC236}">
                <a16:creationId xmlns:a16="http://schemas.microsoft.com/office/drawing/2014/main" id="{CFDA96C7-273E-DC48-17F5-F135A9DC0334}"/>
              </a:ext>
            </a:extLst>
          </p:cNvPr>
          <p:cNvSpPr/>
          <p:nvPr/>
        </p:nvSpPr>
        <p:spPr>
          <a:xfrm flipH="1">
            <a:off x="5866568" y="3751528"/>
            <a:ext cx="987404" cy="2600470"/>
          </a:xfrm>
          <a:custGeom>
            <a:avLst/>
            <a:gdLst>
              <a:gd name="connsiteX0" fmla="*/ 2004 w 631114"/>
              <a:gd name="connsiteY0" fmla="*/ 0 h 1499330"/>
              <a:gd name="connsiteX1" fmla="*/ 82966 w 631114"/>
              <a:gd name="connsiteY1" fmla="*/ 716756 h 1499330"/>
              <a:gd name="connsiteX2" fmla="*/ 542548 w 631114"/>
              <a:gd name="connsiteY2" fmla="*/ 1357312 h 1499330"/>
              <a:gd name="connsiteX3" fmla="*/ 618748 w 631114"/>
              <a:gd name="connsiteY3" fmla="*/ 1497806 h 1499330"/>
              <a:gd name="connsiteX4" fmla="*/ 604460 w 631114"/>
              <a:gd name="connsiteY4" fmla="*/ 1373981 h 1499330"/>
              <a:gd name="connsiteX5" fmla="*/ 368716 w 631114"/>
              <a:gd name="connsiteY5" fmla="*/ 664369 h 1499330"/>
              <a:gd name="connsiteX6" fmla="*/ 44866 w 631114"/>
              <a:gd name="connsiteY6" fmla="*/ 157162 h 1499330"/>
              <a:gd name="connsiteX7" fmla="*/ 44866 w 631114"/>
              <a:gd name="connsiteY7" fmla="*/ 157162 h 1499330"/>
              <a:gd name="connsiteX8" fmla="*/ 2004 w 631114"/>
              <a:gd name="connsiteY8" fmla="*/ 0 h 1499330"/>
              <a:gd name="connsiteX0" fmla="*/ 2004 w 631114"/>
              <a:gd name="connsiteY0" fmla="*/ 0 h 1499330"/>
              <a:gd name="connsiteX1" fmla="*/ 82966 w 631114"/>
              <a:gd name="connsiteY1" fmla="*/ 716756 h 1499330"/>
              <a:gd name="connsiteX2" fmla="*/ 542548 w 631114"/>
              <a:gd name="connsiteY2" fmla="*/ 1357312 h 1499330"/>
              <a:gd name="connsiteX3" fmla="*/ 618748 w 631114"/>
              <a:gd name="connsiteY3" fmla="*/ 1497806 h 1499330"/>
              <a:gd name="connsiteX4" fmla="*/ 604460 w 631114"/>
              <a:gd name="connsiteY4" fmla="*/ 1373981 h 1499330"/>
              <a:gd name="connsiteX5" fmla="*/ 368716 w 631114"/>
              <a:gd name="connsiteY5" fmla="*/ 664369 h 1499330"/>
              <a:gd name="connsiteX6" fmla="*/ 44866 w 631114"/>
              <a:gd name="connsiteY6" fmla="*/ 157162 h 1499330"/>
              <a:gd name="connsiteX7" fmla="*/ 94872 w 631114"/>
              <a:gd name="connsiteY7" fmla="*/ 226219 h 1499330"/>
              <a:gd name="connsiteX8" fmla="*/ 2004 w 631114"/>
              <a:gd name="connsiteY8" fmla="*/ 0 h 1499330"/>
              <a:gd name="connsiteX0" fmla="*/ 2004 w 631114"/>
              <a:gd name="connsiteY0" fmla="*/ 0 h 1499330"/>
              <a:gd name="connsiteX1" fmla="*/ 82966 w 631114"/>
              <a:gd name="connsiteY1" fmla="*/ 716756 h 1499330"/>
              <a:gd name="connsiteX2" fmla="*/ 542548 w 631114"/>
              <a:gd name="connsiteY2" fmla="*/ 1357312 h 1499330"/>
              <a:gd name="connsiteX3" fmla="*/ 618748 w 631114"/>
              <a:gd name="connsiteY3" fmla="*/ 1497806 h 1499330"/>
              <a:gd name="connsiteX4" fmla="*/ 604460 w 631114"/>
              <a:gd name="connsiteY4" fmla="*/ 1373981 h 1499330"/>
              <a:gd name="connsiteX5" fmla="*/ 368716 w 631114"/>
              <a:gd name="connsiteY5" fmla="*/ 664369 h 1499330"/>
              <a:gd name="connsiteX6" fmla="*/ 87728 w 631114"/>
              <a:gd name="connsiteY6" fmla="*/ 157162 h 1499330"/>
              <a:gd name="connsiteX7" fmla="*/ 94872 w 631114"/>
              <a:gd name="connsiteY7" fmla="*/ 226219 h 1499330"/>
              <a:gd name="connsiteX8" fmla="*/ 2004 w 631114"/>
              <a:gd name="connsiteY8" fmla="*/ 0 h 1499330"/>
              <a:gd name="connsiteX0" fmla="*/ 2004 w 631114"/>
              <a:gd name="connsiteY0" fmla="*/ 0 h 1499330"/>
              <a:gd name="connsiteX1" fmla="*/ 82966 w 631114"/>
              <a:gd name="connsiteY1" fmla="*/ 716756 h 1499330"/>
              <a:gd name="connsiteX2" fmla="*/ 542548 w 631114"/>
              <a:gd name="connsiteY2" fmla="*/ 1357312 h 1499330"/>
              <a:gd name="connsiteX3" fmla="*/ 618748 w 631114"/>
              <a:gd name="connsiteY3" fmla="*/ 1497806 h 1499330"/>
              <a:gd name="connsiteX4" fmla="*/ 604460 w 631114"/>
              <a:gd name="connsiteY4" fmla="*/ 1373981 h 1499330"/>
              <a:gd name="connsiteX5" fmla="*/ 368716 w 631114"/>
              <a:gd name="connsiteY5" fmla="*/ 664369 h 1499330"/>
              <a:gd name="connsiteX6" fmla="*/ 87728 w 631114"/>
              <a:gd name="connsiteY6" fmla="*/ 157162 h 1499330"/>
              <a:gd name="connsiteX7" fmla="*/ 59153 w 631114"/>
              <a:gd name="connsiteY7" fmla="*/ 123826 h 1499330"/>
              <a:gd name="connsiteX8" fmla="*/ 2004 w 631114"/>
              <a:gd name="connsiteY8" fmla="*/ 0 h 1499330"/>
              <a:gd name="connsiteX0" fmla="*/ 2004 w 631114"/>
              <a:gd name="connsiteY0" fmla="*/ 0 h 1499330"/>
              <a:gd name="connsiteX1" fmla="*/ 82966 w 631114"/>
              <a:gd name="connsiteY1" fmla="*/ 716756 h 1499330"/>
              <a:gd name="connsiteX2" fmla="*/ 542548 w 631114"/>
              <a:gd name="connsiteY2" fmla="*/ 1357312 h 1499330"/>
              <a:gd name="connsiteX3" fmla="*/ 618748 w 631114"/>
              <a:gd name="connsiteY3" fmla="*/ 1497806 h 1499330"/>
              <a:gd name="connsiteX4" fmla="*/ 604460 w 631114"/>
              <a:gd name="connsiteY4" fmla="*/ 1373981 h 1499330"/>
              <a:gd name="connsiteX5" fmla="*/ 368716 w 631114"/>
              <a:gd name="connsiteY5" fmla="*/ 664369 h 1499330"/>
              <a:gd name="connsiteX6" fmla="*/ 173453 w 631114"/>
              <a:gd name="connsiteY6" fmla="*/ 357187 h 1499330"/>
              <a:gd name="connsiteX7" fmla="*/ 59153 w 631114"/>
              <a:gd name="connsiteY7" fmla="*/ 123826 h 1499330"/>
              <a:gd name="connsiteX8" fmla="*/ 2004 w 631114"/>
              <a:gd name="connsiteY8" fmla="*/ 0 h 1499330"/>
              <a:gd name="connsiteX0" fmla="*/ 2004 w 631114"/>
              <a:gd name="connsiteY0" fmla="*/ 0 h 1499330"/>
              <a:gd name="connsiteX1" fmla="*/ 82966 w 631114"/>
              <a:gd name="connsiteY1" fmla="*/ 716756 h 1499330"/>
              <a:gd name="connsiteX2" fmla="*/ 542548 w 631114"/>
              <a:gd name="connsiteY2" fmla="*/ 1357312 h 1499330"/>
              <a:gd name="connsiteX3" fmla="*/ 618748 w 631114"/>
              <a:gd name="connsiteY3" fmla="*/ 1497806 h 1499330"/>
              <a:gd name="connsiteX4" fmla="*/ 604460 w 631114"/>
              <a:gd name="connsiteY4" fmla="*/ 1373981 h 1499330"/>
              <a:gd name="connsiteX5" fmla="*/ 368716 w 631114"/>
              <a:gd name="connsiteY5" fmla="*/ 664369 h 1499330"/>
              <a:gd name="connsiteX6" fmla="*/ 175834 w 631114"/>
              <a:gd name="connsiteY6" fmla="*/ 438149 h 1499330"/>
              <a:gd name="connsiteX7" fmla="*/ 59153 w 631114"/>
              <a:gd name="connsiteY7" fmla="*/ 123826 h 1499330"/>
              <a:gd name="connsiteX8" fmla="*/ 2004 w 631114"/>
              <a:gd name="connsiteY8" fmla="*/ 0 h 1499330"/>
              <a:gd name="connsiteX0" fmla="*/ 2004 w 631114"/>
              <a:gd name="connsiteY0" fmla="*/ 0 h 1499330"/>
              <a:gd name="connsiteX1" fmla="*/ 82966 w 631114"/>
              <a:gd name="connsiteY1" fmla="*/ 716756 h 1499330"/>
              <a:gd name="connsiteX2" fmla="*/ 542548 w 631114"/>
              <a:gd name="connsiteY2" fmla="*/ 1357312 h 1499330"/>
              <a:gd name="connsiteX3" fmla="*/ 618748 w 631114"/>
              <a:gd name="connsiteY3" fmla="*/ 1497806 h 1499330"/>
              <a:gd name="connsiteX4" fmla="*/ 604460 w 631114"/>
              <a:gd name="connsiteY4" fmla="*/ 1373981 h 1499330"/>
              <a:gd name="connsiteX5" fmla="*/ 368716 w 631114"/>
              <a:gd name="connsiteY5" fmla="*/ 664369 h 1499330"/>
              <a:gd name="connsiteX6" fmla="*/ 187740 w 631114"/>
              <a:gd name="connsiteY6" fmla="*/ 428624 h 1499330"/>
              <a:gd name="connsiteX7" fmla="*/ 59153 w 631114"/>
              <a:gd name="connsiteY7" fmla="*/ 123826 h 1499330"/>
              <a:gd name="connsiteX8" fmla="*/ 2004 w 631114"/>
              <a:gd name="connsiteY8" fmla="*/ 0 h 1499330"/>
              <a:gd name="connsiteX0" fmla="*/ 2004 w 631114"/>
              <a:gd name="connsiteY0" fmla="*/ 0 h 1499330"/>
              <a:gd name="connsiteX1" fmla="*/ 82966 w 631114"/>
              <a:gd name="connsiteY1" fmla="*/ 716756 h 1499330"/>
              <a:gd name="connsiteX2" fmla="*/ 542548 w 631114"/>
              <a:gd name="connsiteY2" fmla="*/ 1357312 h 1499330"/>
              <a:gd name="connsiteX3" fmla="*/ 618748 w 631114"/>
              <a:gd name="connsiteY3" fmla="*/ 1497806 h 1499330"/>
              <a:gd name="connsiteX4" fmla="*/ 604460 w 631114"/>
              <a:gd name="connsiteY4" fmla="*/ 1373981 h 1499330"/>
              <a:gd name="connsiteX5" fmla="*/ 368716 w 631114"/>
              <a:gd name="connsiteY5" fmla="*/ 664369 h 1499330"/>
              <a:gd name="connsiteX6" fmla="*/ 187740 w 631114"/>
              <a:gd name="connsiteY6" fmla="*/ 428624 h 1499330"/>
              <a:gd name="connsiteX7" fmla="*/ 59153 w 631114"/>
              <a:gd name="connsiteY7" fmla="*/ 123826 h 1499330"/>
              <a:gd name="connsiteX8" fmla="*/ 2004 w 631114"/>
              <a:gd name="connsiteY8" fmla="*/ 0 h 1499330"/>
              <a:gd name="connsiteX0" fmla="*/ 2004 w 624132"/>
              <a:gd name="connsiteY0" fmla="*/ 0 h 1499330"/>
              <a:gd name="connsiteX1" fmla="*/ 82966 w 624132"/>
              <a:gd name="connsiteY1" fmla="*/ 716756 h 1499330"/>
              <a:gd name="connsiteX2" fmla="*/ 542548 w 624132"/>
              <a:gd name="connsiteY2" fmla="*/ 1357312 h 1499330"/>
              <a:gd name="connsiteX3" fmla="*/ 618748 w 624132"/>
              <a:gd name="connsiteY3" fmla="*/ 1497806 h 1499330"/>
              <a:gd name="connsiteX4" fmla="*/ 604460 w 624132"/>
              <a:gd name="connsiteY4" fmla="*/ 1373981 h 1499330"/>
              <a:gd name="connsiteX5" fmla="*/ 497387 w 624132"/>
              <a:gd name="connsiteY5" fmla="*/ 664369 h 1499330"/>
              <a:gd name="connsiteX6" fmla="*/ 187740 w 624132"/>
              <a:gd name="connsiteY6" fmla="*/ 428624 h 1499330"/>
              <a:gd name="connsiteX7" fmla="*/ 59153 w 624132"/>
              <a:gd name="connsiteY7" fmla="*/ 123826 h 1499330"/>
              <a:gd name="connsiteX8" fmla="*/ 2004 w 624132"/>
              <a:gd name="connsiteY8" fmla="*/ 0 h 1499330"/>
              <a:gd name="connsiteX0" fmla="*/ 2004 w 624132"/>
              <a:gd name="connsiteY0" fmla="*/ 0 h 1499330"/>
              <a:gd name="connsiteX1" fmla="*/ 82966 w 624132"/>
              <a:gd name="connsiteY1" fmla="*/ 716756 h 1499330"/>
              <a:gd name="connsiteX2" fmla="*/ 542548 w 624132"/>
              <a:gd name="connsiteY2" fmla="*/ 1357312 h 1499330"/>
              <a:gd name="connsiteX3" fmla="*/ 618748 w 624132"/>
              <a:gd name="connsiteY3" fmla="*/ 1497806 h 1499330"/>
              <a:gd name="connsiteX4" fmla="*/ 604460 w 624132"/>
              <a:gd name="connsiteY4" fmla="*/ 1373981 h 1499330"/>
              <a:gd name="connsiteX5" fmla="*/ 497387 w 624132"/>
              <a:gd name="connsiteY5" fmla="*/ 664369 h 1499330"/>
              <a:gd name="connsiteX6" fmla="*/ 271655 w 624132"/>
              <a:gd name="connsiteY6" fmla="*/ 428624 h 1499330"/>
              <a:gd name="connsiteX7" fmla="*/ 59153 w 624132"/>
              <a:gd name="connsiteY7" fmla="*/ 123826 h 1499330"/>
              <a:gd name="connsiteX8" fmla="*/ 2004 w 624132"/>
              <a:gd name="connsiteY8" fmla="*/ 0 h 1499330"/>
              <a:gd name="connsiteX0" fmla="*/ 2838 w 624966"/>
              <a:gd name="connsiteY0" fmla="*/ 0 h 1499330"/>
              <a:gd name="connsiteX1" fmla="*/ 78206 w 624966"/>
              <a:gd name="connsiteY1" fmla="*/ 863649 h 1499330"/>
              <a:gd name="connsiteX2" fmla="*/ 543382 w 624966"/>
              <a:gd name="connsiteY2" fmla="*/ 1357312 h 1499330"/>
              <a:gd name="connsiteX3" fmla="*/ 619582 w 624966"/>
              <a:gd name="connsiteY3" fmla="*/ 1497806 h 1499330"/>
              <a:gd name="connsiteX4" fmla="*/ 605294 w 624966"/>
              <a:gd name="connsiteY4" fmla="*/ 1373981 h 1499330"/>
              <a:gd name="connsiteX5" fmla="*/ 498221 w 624966"/>
              <a:gd name="connsiteY5" fmla="*/ 664369 h 1499330"/>
              <a:gd name="connsiteX6" fmla="*/ 272489 w 624966"/>
              <a:gd name="connsiteY6" fmla="*/ 428624 h 1499330"/>
              <a:gd name="connsiteX7" fmla="*/ 59987 w 624966"/>
              <a:gd name="connsiteY7" fmla="*/ 123826 h 1499330"/>
              <a:gd name="connsiteX8" fmla="*/ 2838 w 624966"/>
              <a:gd name="connsiteY8" fmla="*/ 0 h 1499330"/>
              <a:gd name="connsiteX0" fmla="*/ 1583 w 628266"/>
              <a:gd name="connsiteY0" fmla="*/ 0 h 1498139"/>
              <a:gd name="connsiteX1" fmla="*/ 76951 w 628266"/>
              <a:gd name="connsiteY1" fmla="*/ 863649 h 1498139"/>
              <a:gd name="connsiteX2" fmla="*/ 480589 w 628266"/>
              <a:gd name="connsiteY2" fmla="*/ 1387704 h 1498139"/>
              <a:gd name="connsiteX3" fmla="*/ 618327 w 628266"/>
              <a:gd name="connsiteY3" fmla="*/ 1497806 h 1498139"/>
              <a:gd name="connsiteX4" fmla="*/ 604039 w 628266"/>
              <a:gd name="connsiteY4" fmla="*/ 1373981 h 1498139"/>
              <a:gd name="connsiteX5" fmla="*/ 496966 w 628266"/>
              <a:gd name="connsiteY5" fmla="*/ 664369 h 1498139"/>
              <a:gd name="connsiteX6" fmla="*/ 271234 w 628266"/>
              <a:gd name="connsiteY6" fmla="*/ 428624 h 1498139"/>
              <a:gd name="connsiteX7" fmla="*/ 58732 w 628266"/>
              <a:gd name="connsiteY7" fmla="*/ 123826 h 1498139"/>
              <a:gd name="connsiteX8" fmla="*/ 1583 w 628266"/>
              <a:gd name="connsiteY8" fmla="*/ 0 h 14981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28266" h="1498139">
                <a:moveTo>
                  <a:pt x="1583" y="0"/>
                </a:moveTo>
                <a:cubicBezTo>
                  <a:pt x="-2982" y="245268"/>
                  <a:pt x="-2883" y="632365"/>
                  <a:pt x="76951" y="863649"/>
                </a:cubicBezTo>
                <a:cubicBezTo>
                  <a:pt x="156785" y="1094933"/>
                  <a:pt x="390360" y="1282011"/>
                  <a:pt x="480589" y="1387704"/>
                </a:cubicBezTo>
                <a:cubicBezTo>
                  <a:pt x="570818" y="1493397"/>
                  <a:pt x="597752" y="1500093"/>
                  <a:pt x="618327" y="1497806"/>
                </a:cubicBezTo>
                <a:cubicBezTo>
                  <a:pt x="638902" y="1495519"/>
                  <a:pt x="624266" y="1512887"/>
                  <a:pt x="604039" y="1373981"/>
                </a:cubicBezTo>
                <a:cubicBezTo>
                  <a:pt x="583812" y="1235075"/>
                  <a:pt x="552434" y="821929"/>
                  <a:pt x="496966" y="664369"/>
                </a:cubicBezTo>
                <a:cubicBezTo>
                  <a:pt x="441499" y="506810"/>
                  <a:pt x="271234" y="428624"/>
                  <a:pt x="271234" y="428624"/>
                </a:cubicBezTo>
                <a:cubicBezTo>
                  <a:pt x="197416" y="336550"/>
                  <a:pt x="101594" y="225425"/>
                  <a:pt x="58732" y="123826"/>
                </a:cubicBezTo>
                <a:lnTo>
                  <a:pt x="1583" y="0"/>
                </a:lnTo>
                <a:close/>
              </a:path>
            </a:pathLst>
          </a:custGeom>
          <a:solidFill>
            <a:srgbClr val="367E39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12" name="Arc 13">
            <a:extLst>
              <a:ext uri="{FF2B5EF4-FFF2-40B4-BE49-F238E27FC236}">
                <a16:creationId xmlns:a16="http://schemas.microsoft.com/office/drawing/2014/main" id="{79B5F66E-E227-6079-6916-C3634E0BBE7A}"/>
              </a:ext>
            </a:extLst>
          </p:cNvPr>
          <p:cNvSpPr>
            <a:spLocks/>
          </p:cNvSpPr>
          <p:nvPr/>
        </p:nvSpPr>
        <p:spPr bwMode="auto">
          <a:xfrm>
            <a:off x="5043226" y="2872835"/>
            <a:ext cx="865188" cy="3451225"/>
          </a:xfrm>
          <a:custGeom>
            <a:avLst/>
            <a:gdLst>
              <a:gd name="G0" fmla="+- 0 0 0"/>
              <a:gd name="G1" fmla="+- 20538 0 0"/>
              <a:gd name="G2" fmla="+- 21600 0 0"/>
              <a:gd name="T0" fmla="*/ 6688 w 21600"/>
              <a:gd name="T1" fmla="*/ 0 h 20538"/>
              <a:gd name="T2" fmla="*/ 21600 w 21600"/>
              <a:gd name="T3" fmla="*/ 20538 h 20538"/>
              <a:gd name="T4" fmla="*/ 0 w 21600"/>
              <a:gd name="T5" fmla="*/ 20538 h 20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0538" fill="none" extrusionOk="0">
                <a:moveTo>
                  <a:pt x="6688" y="-1"/>
                </a:moveTo>
                <a:cubicBezTo>
                  <a:pt x="15581" y="2895"/>
                  <a:pt x="21600" y="11185"/>
                  <a:pt x="21600" y="20538"/>
                </a:cubicBezTo>
              </a:path>
              <a:path w="21600" h="20538" stroke="0" extrusionOk="0">
                <a:moveTo>
                  <a:pt x="6688" y="-1"/>
                </a:moveTo>
                <a:cubicBezTo>
                  <a:pt x="15581" y="2895"/>
                  <a:pt x="21600" y="11185"/>
                  <a:pt x="21600" y="20538"/>
                </a:cubicBezTo>
                <a:lnTo>
                  <a:pt x="0" y="20538"/>
                </a:lnTo>
                <a:close/>
              </a:path>
            </a:pathLst>
          </a:custGeom>
          <a:noFill/>
          <a:ln w="38100">
            <a:solidFill>
              <a:schemeClr val="fol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sv-SE"/>
          </a:p>
        </p:txBody>
      </p:sp>
      <p:sp>
        <p:nvSpPr>
          <p:cNvPr id="13" name="AutoShape 14">
            <a:extLst>
              <a:ext uri="{FF2B5EF4-FFF2-40B4-BE49-F238E27FC236}">
                <a16:creationId xmlns:a16="http://schemas.microsoft.com/office/drawing/2014/main" id="{0C87C64C-743A-EA3A-DF3C-6A775B9E6E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13026" y="111469"/>
            <a:ext cx="5624332" cy="5624332"/>
          </a:xfrm>
          <a:prstGeom prst="sun">
            <a:avLst>
              <a:gd name="adj" fmla="val 25000"/>
            </a:avLst>
          </a:prstGeom>
          <a:solidFill>
            <a:srgbClr val="FFFF99"/>
          </a:solidFill>
          <a:ln w="9525">
            <a:solidFill>
              <a:srgbClr val="FF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530607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Bredbild</PresentationFormat>
  <Paragraphs>0</Paragraphs>
  <Slides>1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3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Office-tema</vt:lpstr>
      <vt:lpstr>PowerPoint-presentation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PowerPoint-presentation</dc:title>
  <dc:creator>Eva Ansell</dc:creator>
  <cp:lastModifiedBy>Eva Ansell</cp:lastModifiedBy>
  <cp:revision>1</cp:revision>
  <dcterms:created xsi:type="dcterms:W3CDTF">2024-04-15T09:04:26Z</dcterms:created>
  <dcterms:modified xsi:type="dcterms:W3CDTF">2024-04-15T09:06:23Z</dcterms:modified>
</cp:coreProperties>
</file>