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2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kalkylblad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sv-S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Blad1!$B$1</c:f>
              <c:strCache>
                <c:ptCount val="1"/>
                <c:pt idx="0">
                  <c:v>april</c:v>
                </c:pt>
              </c:strCache>
            </c:strRef>
          </c:tx>
          <c:invertIfNegative val="0"/>
          <c:cat>
            <c:strRef>
              <c:f>Blad1!$A$2:$A$5</c:f>
              <c:strCache>
                <c:ptCount val="4"/>
                <c:pt idx="0">
                  <c:v>Björnbär</c:v>
                </c:pt>
                <c:pt idx="1">
                  <c:v>Blåbär</c:v>
                </c:pt>
                <c:pt idx="2">
                  <c:v>Hallon</c:v>
                </c:pt>
                <c:pt idx="3">
                  <c:v>Krusbär</c:v>
                </c:pt>
              </c:strCache>
            </c:strRef>
          </c:cat>
          <c:val>
            <c:numRef>
              <c:f>Blad1!$B$2:$B$5</c:f>
              <c:numCache>
                <c:formatCode>General</c:formatCode>
                <c:ptCount val="4"/>
                <c:pt idx="1">
                  <c:v>14</c:v>
                </c:pt>
                <c:pt idx="2">
                  <c:v>42</c:v>
                </c:pt>
                <c:pt idx="3">
                  <c:v>8</c:v>
                </c:pt>
              </c:numCache>
            </c:numRef>
          </c:val>
        </c:ser>
        <c:ser>
          <c:idx val="1"/>
          <c:order val="1"/>
          <c:tx>
            <c:strRef>
              <c:f>Blad1!$C$1</c:f>
              <c:strCache>
                <c:ptCount val="1"/>
                <c:pt idx="0">
                  <c:v>maj</c:v>
                </c:pt>
              </c:strCache>
            </c:strRef>
          </c:tx>
          <c:invertIfNegative val="0"/>
          <c:cat>
            <c:strRef>
              <c:f>Blad1!$A$2:$A$5</c:f>
              <c:strCache>
                <c:ptCount val="4"/>
                <c:pt idx="0">
                  <c:v>Björnbär</c:v>
                </c:pt>
                <c:pt idx="1">
                  <c:v>Blåbär</c:v>
                </c:pt>
                <c:pt idx="2">
                  <c:v>Hallon</c:v>
                </c:pt>
                <c:pt idx="3">
                  <c:v>Krusbär</c:v>
                </c:pt>
              </c:strCache>
            </c:strRef>
          </c:cat>
          <c:val>
            <c:numRef>
              <c:f>Blad1!$C$2:$C$5</c:f>
              <c:numCache>
                <c:formatCode>General</c:formatCode>
                <c:ptCount val="4"/>
                <c:pt idx="0">
                  <c:v>22</c:v>
                </c:pt>
                <c:pt idx="1">
                  <c:v>28</c:v>
                </c:pt>
                <c:pt idx="2">
                  <c:v>86</c:v>
                </c:pt>
                <c:pt idx="3">
                  <c:v>35</c:v>
                </c:pt>
              </c:numCache>
            </c:numRef>
          </c:val>
        </c:ser>
        <c:ser>
          <c:idx val="2"/>
          <c:order val="2"/>
          <c:tx>
            <c:strRef>
              <c:f>Blad1!$D$1</c:f>
              <c:strCache>
                <c:ptCount val="1"/>
                <c:pt idx="0">
                  <c:v>juni</c:v>
                </c:pt>
              </c:strCache>
            </c:strRef>
          </c:tx>
          <c:invertIfNegative val="0"/>
          <c:cat>
            <c:strRef>
              <c:f>Blad1!$A$2:$A$5</c:f>
              <c:strCache>
                <c:ptCount val="4"/>
                <c:pt idx="0">
                  <c:v>Björnbär</c:v>
                </c:pt>
                <c:pt idx="1">
                  <c:v>Blåbär</c:v>
                </c:pt>
                <c:pt idx="2">
                  <c:v>Hallon</c:v>
                </c:pt>
                <c:pt idx="3">
                  <c:v>Krusbär</c:v>
                </c:pt>
              </c:strCache>
            </c:strRef>
          </c:cat>
          <c:val>
            <c:numRef>
              <c:f>Blad1!$D$2:$D$5</c:f>
              <c:numCache>
                <c:formatCode>General</c:formatCode>
                <c:ptCount val="4"/>
                <c:pt idx="0">
                  <c:v>20</c:v>
                </c:pt>
                <c:pt idx="1">
                  <c:v>23</c:v>
                </c:pt>
                <c:pt idx="2">
                  <c:v>62</c:v>
                </c:pt>
                <c:pt idx="3">
                  <c:v>29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7651072"/>
        <c:axId val="107654528"/>
      </c:barChart>
      <c:catAx>
        <c:axId val="107651072"/>
        <c:scaling>
          <c:orientation val="minMax"/>
        </c:scaling>
        <c:delete val="0"/>
        <c:axPos val="b"/>
        <c:majorTickMark val="out"/>
        <c:minorTickMark val="none"/>
        <c:tickLblPos val="nextTo"/>
        <c:crossAx val="107654528"/>
        <c:crosses val="autoZero"/>
        <c:auto val="1"/>
        <c:lblAlgn val="ctr"/>
        <c:lblOffset val="100"/>
        <c:noMultiLvlLbl val="0"/>
      </c:catAx>
      <c:valAx>
        <c:axId val="1076545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765107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sv-SE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Rubrikbild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DE87445-00DB-4799-B6AF-62C6F2849A64}" type="datetimeFigureOut">
              <a:rPr lang="sv-SE" smtClean="0"/>
              <a:t>2011-08-31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2292E4F-A4FD-4CFE-9864-3A8D3CB1AF6B}" type="slidenum">
              <a:rPr lang="sv-SE" smtClean="0"/>
              <a:t>‹#›</a:t>
            </a:fld>
            <a:endParaRPr lang="sv-SE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sv-SE" smtClean="0"/>
              <a:t>Klicka här för att ändra format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87445-00DB-4799-B6AF-62C6F2849A64}" type="datetimeFigureOut">
              <a:rPr lang="sv-SE" smtClean="0"/>
              <a:t>2011-08-31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92E4F-A4FD-4CFE-9864-3A8D3CB1AF6B}" type="slidenum">
              <a:rPr lang="sv-SE" smtClean="0"/>
              <a:t>‹#›</a:t>
            </a:fld>
            <a:endParaRPr lang="sv-SE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87445-00DB-4799-B6AF-62C6F2849A64}" type="datetimeFigureOut">
              <a:rPr lang="sv-SE" smtClean="0"/>
              <a:t>2011-08-31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92E4F-A4FD-4CFE-9864-3A8D3CB1AF6B}" type="slidenum">
              <a:rPr lang="sv-SE" smtClean="0"/>
              <a:t>‹#›</a:t>
            </a:fld>
            <a:endParaRPr lang="sv-SE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87445-00DB-4799-B6AF-62C6F2849A64}" type="datetimeFigureOut">
              <a:rPr lang="sv-SE" smtClean="0"/>
              <a:t>2011-08-31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92E4F-A4FD-4CFE-9864-3A8D3CB1AF6B}" type="slidenum">
              <a:rPr lang="sv-SE" smtClean="0"/>
              <a:t>‹#›</a:t>
            </a:fld>
            <a:endParaRPr lang="sv-SE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sv-SE" smtClean="0"/>
              <a:t>Klicka här för att ändra 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87445-00DB-4799-B6AF-62C6F2849A64}" type="datetimeFigureOut">
              <a:rPr lang="sv-SE" smtClean="0"/>
              <a:t>2011-08-31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92E4F-A4FD-4CFE-9864-3A8D3CB1AF6B}" type="slidenum">
              <a:rPr lang="sv-SE" smtClean="0"/>
              <a:t>‹#›</a:t>
            </a:fld>
            <a:endParaRPr lang="sv-S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87445-00DB-4799-B6AF-62C6F2849A64}" type="datetimeFigureOut">
              <a:rPr lang="sv-SE" smtClean="0"/>
              <a:t>2011-08-31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92E4F-A4FD-4CFE-9864-3A8D3CB1AF6B}" type="slidenum">
              <a:rPr lang="sv-SE" smtClean="0"/>
              <a:t>‹#›</a:t>
            </a:fld>
            <a:endParaRPr lang="sv-SE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sv-SE" smtClean="0"/>
              <a:t>Klicka här för att ändra format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87445-00DB-4799-B6AF-62C6F2849A64}" type="datetimeFigureOut">
              <a:rPr lang="sv-SE" smtClean="0"/>
              <a:t>2011-08-31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92E4F-A4FD-4CFE-9864-3A8D3CB1AF6B}" type="slidenum">
              <a:rPr lang="sv-SE" smtClean="0"/>
              <a:t>‹#›</a:t>
            </a:fld>
            <a:endParaRPr lang="sv-SE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87445-00DB-4799-B6AF-62C6F2849A64}" type="datetimeFigureOut">
              <a:rPr lang="sv-SE" smtClean="0"/>
              <a:t>2011-08-31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92E4F-A4FD-4CFE-9864-3A8D3CB1AF6B}" type="slidenum">
              <a:rPr lang="sv-SE" smtClean="0"/>
              <a:t>‹#›</a:t>
            </a:fld>
            <a:endParaRPr lang="sv-SE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87445-00DB-4799-B6AF-62C6F2849A64}" type="datetimeFigureOut">
              <a:rPr lang="sv-SE" smtClean="0"/>
              <a:t>2011-08-31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92E4F-A4FD-4CFE-9864-3A8D3CB1AF6B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87445-00DB-4799-B6AF-62C6F2849A64}" type="datetimeFigureOut">
              <a:rPr lang="sv-SE" smtClean="0"/>
              <a:t>2011-08-31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92E4F-A4FD-4CFE-9864-3A8D3CB1AF6B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v-SE" smtClean="0"/>
              <a:t>Klicka på ikonen för att lägga till en bild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87445-00DB-4799-B6AF-62C6F2849A64}" type="datetimeFigureOut">
              <a:rPr lang="sv-SE" smtClean="0"/>
              <a:t>2011-08-31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92E4F-A4FD-4CFE-9864-3A8D3CB1AF6B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sv-SE" smtClean="0"/>
              <a:t>Klicka här för att ändra 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DE87445-00DB-4799-B6AF-62C6F2849A64}" type="datetimeFigureOut">
              <a:rPr lang="sv-SE" smtClean="0"/>
              <a:t>2011-08-31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82292E4F-A4FD-4CFE-9864-3A8D3CB1AF6B}" type="slidenum">
              <a:rPr lang="sv-SE" smtClean="0"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 smtClean="0"/>
              <a:t>Diagram</a:t>
            </a:r>
            <a:endParaRPr lang="sv-SE" dirty="0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 smtClean="0"/>
              <a:t>Violas Handelsträdgård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1827051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Platshållare för innehåll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67596254"/>
              </p:ext>
            </p:extLst>
          </p:nvPr>
        </p:nvGraphicFramePr>
        <p:xfrm>
          <a:off x="698500" y="2247900"/>
          <a:ext cx="7747000" cy="3878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Bärbuskar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9992178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bunden">
  <a:themeElements>
    <a:clrScheme name="Inbunden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Inbunden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Inbunden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4</TotalTime>
  <Words>4</Words>
  <Application>Microsoft Office PowerPoint</Application>
  <PresentationFormat>Bildspel på skärmen (4:3)</PresentationFormat>
  <Paragraphs>3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2</vt:i4>
      </vt:variant>
    </vt:vector>
  </HeadingPairs>
  <TitlesOfParts>
    <vt:vector size="3" baseType="lpstr">
      <vt:lpstr>Inbunden</vt:lpstr>
      <vt:lpstr>Diagram</vt:lpstr>
      <vt:lpstr>Bärbuskar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Diagram</dc:title>
  <dc:creator>Eva Ansell</dc:creator>
  <cp:lastModifiedBy>Eva Ansell</cp:lastModifiedBy>
  <cp:revision>1</cp:revision>
  <dcterms:created xsi:type="dcterms:W3CDTF">2011-08-31T07:18:19Z</dcterms:created>
  <dcterms:modified xsi:type="dcterms:W3CDTF">2011-08-31T07:22:59Z</dcterms:modified>
</cp:coreProperties>
</file>