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8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Höjd (m)</c:v>
                </c:pt>
              </c:strCache>
            </c:strRef>
          </c:tx>
          <c:invertIfNegative val="0"/>
          <c:cat>
            <c:strRef>
              <c:f>Blad1!$A$2:$A$7</c:f>
              <c:strCache>
                <c:ptCount val="6"/>
                <c:pt idx="0">
                  <c:v>Etude</c:v>
                </c:pt>
                <c:pt idx="1">
                  <c:v>Flammentanz</c:v>
                </c:pt>
                <c:pt idx="2">
                  <c:v>New Dawn</c:v>
                </c:pt>
                <c:pt idx="3">
                  <c:v>Polstjärnan</c:v>
                </c:pt>
                <c:pt idx="4">
                  <c:v>Schneewalzer</c:v>
                </c:pt>
                <c:pt idx="5">
                  <c:v>Sympathie</c:v>
                </c:pt>
              </c:strCache>
            </c:strRef>
          </c:cat>
          <c:val>
            <c:numRef>
              <c:f>Blad1!$B$2:$B$7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445568"/>
        <c:axId val="54568064"/>
      </c:barChart>
      <c:catAx>
        <c:axId val="54445568"/>
        <c:scaling>
          <c:orientation val="minMax"/>
        </c:scaling>
        <c:delete val="0"/>
        <c:axPos val="b"/>
        <c:majorTickMark val="out"/>
        <c:minorTickMark val="none"/>
        <c:tickLblPos val="nextTo"/>
        <c:crossAx val="54568064"/>
        <c:crosses val="autoZero"/>
        <c:auto val="1"/>
        <c:lblAlgn val="ctr"/>
        <c:lblOffset val="100"/>
        <c:noMultiLvlLbl val="0"/>
      </c:catAx>
      <c:valAx>
        <c:axId val="54568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445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ak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Rubri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25" name="Underrubri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31" name="Platshållare för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18" name="Platshållare för sidfot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bild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Platshållare för rubrik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1" name="Platshållare för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27" name="Platshållare för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D24F4BE-944B-472E-A463-ED52A1B10583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16" name="Platshållare för bildnumm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Rosor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6131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Olika sorter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Gammaldags buskrosor</a:t>
            </a:r>
          </a:p>
          <a:p>
            <a:r>
              <a:rPr lang="sv-SE" dirty="0" smtClean="0"/>
              <a:t>Vildrosor, pimpineller och </a:t>
            </a:r>
            <a:r>
              <a:rPr lang="sv-SE" dirty="0" err="1" smtClean="0"/>
              <a:t>rugosor</a:t>
            </a:r>
            <a:endParaRPr lang="sv-SE" dirty="0" smtClean="0"/>
          </a:p>
          <a:p>
            <a:r>
              <a:rPr lang="sv-SE" dirty="0" smtClean="0"/>
              <a:t>Storblommiga rosor</a:t>
            </a:r>
          </a:p>
          <a:p>
            <a:r>
              <a:rPr lang="sv-SE" dirty="0" smtClean="0"/>
              <a:t>Klaseblommande rosor</a:t>
            </a:r>
          </a:p>
          <a:p>
            <a:r>
              <a:rPr lang="sv-SE" dirty="0" smtClean="0"/>
              <a:t>Klätterrosor</a:t>
            </a:r>
          </a:p>
          <a:p>
            <a:r>
              <a:rPr lang="sv-SE" dirty="0" smtClean="0"/>
              <a:t>Stamrosor</a:t>
            </a:r>
          </a:p>
          <a:p>
            <a:r>
              <a:rPr lang="sv-SE" dirty="0" smtClean="0"/>
              <a:t>Marktäckande rosor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081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Gammaldags buskrosor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sv-SE" dirty="0" err="1" smtClean="0"/>
              <a:t>Gallicarosor</a:t>
            </a:r>
            <a:endParaRPr lang="sv-SE" dirty="0" smtClean="0"/>
          </a:p>
          <a:p>
            <a:r>
              <a:rPr lang="sv-SE" dirty="0" err="1" smtClean="0"/>
              <a:t>Jungfrurosor</a:t>
            </a:r>
            <a:r>
              <a:rPr lang="sv-SE" dirty="0" smtClean="0"/>
              <a:t> eller </a:t>
            </a:r>
            <a:r>
              <a:rPr lang="sv-SE" dirty="0" err="1" smtClean="0"/>
              <a:t>vitrosor</a:t>
            </a:r>
            <a:endParaRPr lang="sv-SE" dirty="0" smtClean="0"/>
          </a:p>
          <a:p>
            <a:r>
              <a:rPr lang="sv-SE" dirty="0" err="1" smtClean="0"/>
              <a:t>Damascenerrosor</a:t>
            </a:r>
            <a:endParaRPr lang="sv-SE" dirty="0" smtClean="0"/>
          </a:p>
          <a:p>
            <a:r>
              <a:rPr lang="sv-SE" dirty="0" smtClean="0"/>
              <a:t>Hundrabladsrosor</a:t>
            </a:r>
          </a:p>
          <a:p>
            <a:r>
              <a:rPr lang="sv-SE" dirty="0" smtClean="0"/>
              <a:t>Bourbonrosor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261" y="2034381"/>
            <a:ext cx="235915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49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Många är härdiga</a:t>
            </a:r>
          </a:p>
          <a:p>
            <a:r>
              <a:rPr lang="sv-SE" dirty="0" smtClean="0"/>
              <a:t>Gammaldags klätterrosor</a:t>
            </a:r>
          </a:p>
          <a:p>
            <a:r>
              <a:rPr lang="sv-SE" dirty="0" smtClean="0"/>
              <a:t>Klättrare som buskar och buskar som klättrar</a:t>
            </a:r>
          </a:p>
          <a:p>
            <a:endParaRPr lang="sv-SE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81" y="2302605"/>
            <a:ext cx="2496312" cy="312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10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graphicFrame>
        <p:nvGraphicFramePr>
          <p:cNvPr id="6" name="Platshållare för innehåll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9725242"/>
              </p:ext>
            </p:extLst>
          </p:nvPr>
        </p:nvGraphicFramePr>
        <p:xfrm>
          <a:off x="457200" y="1609725"/>
          <a:ext cx="7239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Namn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Höjd (m)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Pris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Etude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Flammentanz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4,00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New Dawn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Polstjärnan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5,00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Schneewalzer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2,00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105 kr</a:t>
                      </a:r>
                      <a:endParaRPr lang="sv-SE" dirty="0"/>
                    </a:p>
                  </a:txBody>
                  <a:tcPr marL="80433" marR="8043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Sympathie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 marL="80433" marR="8043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61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87631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80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rodigt">
  <a:themeElements>
    <a:clrScheme name="Frodig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Frodig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rodig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</TotalTime>
  <Words>75</Words>
  <Application>Microsoft Office PowerPoint</Application>
  <PresentationFormat>Bildspel på skärmen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Frodigt</vt:lpstr>
      <vt:lpstr>Rosor</vt:lpstr>
      <vt:lpstr>Olika sorter</vt:lpstr>
      <vt:lpstr>Gammaldags buskrosor</vt:lpstr>
      <vt:lpstr>Klätterrosor</vt:lpstr>
      <vt:lpstr>Klätterrosor</vt:lpstr>
      <vt:lpstr>Klätterrosor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Eva Ansell</dc:creator>
  <cp:lastModifiedBy>Eva Ansell</cp:lastModifiedBy>
  <cp:revision>4</cp:revision>
  <dcterms:created xsi:type="dcterms:W3CDTF">2011-08-31T07:14:33Z</dcterms:created>
  <dcterms:modified xsi:type="dcterms:W3CDTF">2011-09-08T07:58:41Z</dcterms:modified>
</cp:coreProperties>
</file>