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kalkylblad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Höjd (m)</c:v>
                </c:pt>
              </c:strCache>
            </c:strRef>
          </c:tx>
          <c:invertIfNegative val="0"/>
          <c:cat>
            <c:strRef>
              <c:f>Blad1!$A$2:$A$7</c:f>
              <c:strCache>
                <c:ptCount val="6"/>
                <c:pt idx="0">
                  <c:v>Etude</c:v>
                </c:pt>
                <c:pt idx="1">
                  <c:v>Flammentanz</c:v>
                </c:pt>
                <c:pt idx="2">
                  <c:v>New Dawn</c:v>
                </c:pt>
                <c:pt idx="3">
                  <c:v>Polstjärnan</c:v>
                </c:pt>
                <c:pt idx="4">
                  <c:v>Schneewalzer</c:v>
                </c:pt>
                <c:pt idx="5">
                  <c:v>Sympathie</c:v>
                </c:pt>
              </c:strCache>
            </c:strRef>
          </c:cat>
          <c:val>
            <c:numRef>
              <c:f>Blad1!$B$2:$B$7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8944768"/>
        <c:axId val="109303296"/>
      </c:barChart>
      <c:catAx>
        <c:axId val="108944768"/>
        <c:scaling>
          <c:orientation val="minMax"/>
        </c:scaling>
        <c:delete val="0"/>
        <c:axPos val="b"/>
        <c:majorTickMark val="out"/>
        <c:minorTickMark val="none"/>
        <c:tickLblPos val="nextTo"/>
        <c:crossAx val="109303296"/>
        <c:crosses val="autoZero"/>
        <c:auto val="1"/>
        <c:lblAlgn val="ctr"/>
        <c:lblOffset val="100"/>
        <c:noMultiLvlLbl val="0"/>
      </c:catAx>
      <c:valAx>
        <c:axId val="109303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89447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sv-SE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2114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7817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7783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334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9207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6172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3488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816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242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2086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555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4F4BE-944B-472E-A463-ED52A1B10583}" type="datetimeFigureOut">
              <a:rPr lang="sv-SE" smtClean="0"/>
              <a:t>2011-08-31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F5AA4-909D-4FEE-9059-6F9D4B4F60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7134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Rosor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Violas Handelsträdgård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61311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Olika sorter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Gammaldags buskrosor</a:t>
            </a:r>
          </a:p>
          <a:p>
            <a:r>
              <a:rPr lang="sv-SE" dirty="0" smtClean="0"/>
              <a:t>Vildrosor, pimpineller och </a:t>
            </a:r>
            <a:r>
              <a:rPr lang="sv-SE" dirty="0" err="1" smtClean="0"/>
              <a:t>rugosor</a:t>
            </a:r>
            <a:endParaRPr lang="sv-SE" dirty="0" smtClean="0"/>
          </a:p>
          <a:p>
            <a:r>
              <a:rPr lang="sv-SE" dirty="0" smtClean="0"/>
              <a:t>Storblommiga rosor</a:t>
            </a:r>
          </a:p>
          <a:p>
            <a:r>
              <a:rPr lang="sv-SE" dirty="0" smtClean="0"/>
              <a:t>Klaseblommande rosor</a:t>
            </a:r>
          </a:p>
          <a:p>
            <a:r>
              <a:rPr lang="sv-SE" dirty="0" smtClean="0"/>
              <a:t>Klätterrosor</a:t>
            </a:r>
          </a:p>
          <a:p>
            <a:r>
              <a:rPr lang="sv-SE" dirty="0" smtClean="0"/>
              <a:t>Stamrosor</a:t>
            </a:r>
          </a:p>
          <a:p>
            <a:r>
              <a:rPr lang="sv-SE" dirty="0" smtClean="0"/>
              <a:t>Marktäckande rosor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3081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Gammaldags buskrosor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err="1" smtClean="0"/>
              <a:t>Gallicarosor</a:t>
            </a:r>
            <a:endParaRPr lang="sv-SE" dirty="0" smtClean="0"/>
          </a:p>
          <a:p>
            <a:r>
              <a:rPr lang="sv-SE" dirty="0" err="1" smtClean="0"/>
              <a:t>Jungfrurosor</a:t>
            </a:r>
            <a:r>
              <a:rPr lang="sv-SE" dirty="0" smtClean="0"/>
              <a:t> eller </a:t>
            </a:r>
            <a:r>
              <a:rPr lang="sv-SE" dirty="0" err="1" smtClean="0"/>
              <a:t>vitrosor</a:t>
            </a:r>
            <a:endParaRPr lang="sv-SE" dirty="0" smtClean="0"/>
          </a:p>
          <a:p>
            <a:r>
              <a:rPr lang="sv-SE" dirty="0" err="1" smtClean="0"/>
              <a:t>Damascenerrosor</a:t>
            </a:r>
            <a:endParaRPr lang="sv-SE" dirty="0" smtClean="0"/>
          </a:p>
          <a:p>
            <a:r>
              <a:rPr lang="sv-SE" dirty="0" smtClean="0"/>
              <a:t>Hundrabladsrosor</a:t>
            </a:r>
          </a:p>
          <a:p>
            <a:r>
              <a:rPr lang="sv-SE" dirty="0" smtClean="0"/>
              <a:t>Bourbonrosor</a:t>
            </a:r>
          </a:p>
        </p:txBody>
      </p:sp>
    </p:spTree>
    <p:extLst>
      <p:ext uri="{BB962C8B-B14F-4D97-AF65-F5344CB8AC3E}">
        <p14:creationId xmlns:p14="http://schemas.microsoft.com/office/powerpoint/2010/main" val="3901492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Klätterrosor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Många är härdiga</a:t>
            </a:r>
          </a:p>
          <a:p>
            <a:r>
              <a:rPr lang="sv-SE" dirty="0" smtClean="0"/>
              <a:t>Gammaldags klätterrosor</a:t>
            </a:r>
          </a:p>
          <a:p>
            <a:r>
              <a:rPr lang="sv-SE" dirty="0" smtClean="0"/>
              <a:t>Klättrare som buskar och buskar som klättrar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45105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Klätterrosor</a:t>
            </a:r>
            <a:endParaRPr lang="sv-SE" dirty="0"/>
          </a:p>
        </p:txBody>
      </p:sp>
      <p:graphicFrame>
        <p:nvGraphicFramePr>
          <p:cNvPr id="6" name="Platshållare för innehåll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9725242"/>
              </p:ext>
            </p:extLst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 smtClean="0"/>
                        <a:t>Namn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Höjd (m)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Pris</a:t>
                      </a:r>
                      <a:endParaRPr lang="sv-S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Etude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3,00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Flammentanz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4,00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smtClean="0"/>
                        <a:t>New Dawn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3,00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smtClean="0"/>
                        <a:t>Polstjärnan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5,00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Schneewalzer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2,00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105 kr</a:t>
                      </a:r>
                      <a:endParaRPr lang="sv-S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 smtClean="0"/>
                        <a:t>Sympathie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3,00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smtClean="0"/>
                        <a:t>95 kr</a:t>
                      </a:r>
                      <a:endParaRPr lang="sv-S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614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Klätterrosor</a:t>
            </a:r>
            <a:endParaRPr lang="sv-SE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8763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8018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75</Words>
  <Application>Microsoft Office PowerPoint</Application>
  <PresentationFormat>Bildspel på skärmen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Office-tema</vt:lpstr>
      <vt:lpstr>Rosor</vt:lpstr>
      <vt:lpstr>Olika sorter</vt:lpstr>
      <vt:lpstr>Gammaldags buskrosor</vt:lpstr>
      <vt:lpstr>Klätterrosor</vt:lpstr>
      <vt:lpstr>Klätterrosor</vt:lpstr>
      <vt:lpstr>Klätterrosor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Eva Ansell</dc:creator>
  <cp:lastModifiedBy>Eva Ansell</cp:lastModifiedBy>
  <cp:revision>3</cp:revision>
  <dcterms:created xsi:type="dcterms:W3CDTF">2011-08-31T07:14:33Z</dcterms:created>
  <dcterms:modified xsi:type="dcterms:W3CDTF">2011-08-31T07:51:12Z</dcterms:modified>
</cp:coreProperties>
</file>