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sldIdLst>
    <p:sldId id="257" r:id="rId2"/>
    <p:sldId id="261" r:id="rId3"/>
    <p:sldId id="258" r:id="rId4"/>
    <p:sldId id="259" r:id="rId5"/>
    <p:sldId id="260" r:id="rId6"/>
    <p:sldId id="262" r:id="rId7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63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ACD61D-63FC-4E3A-9D8C-D44886E6BAAC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sv-SE"/>
        </a:p>
      </dgm:t>
    </dgm:pt>
    <dgm:pt modelId="{9D659176-0BC4-4FBF-9146-084F9827E3F9}">
      <dgm:prSet phldrT="[Text]"/>
      <dgm:spPr/>
      <dgm:t>
        <a:bodyPr/>
        <a:lstStyle/>
        <a:p>
          <a:r>
            <a:rPr lang="sv-SE" dirty="0" smtClean="0"/>
            <a:t>Anna Andersson</a:t>
          </a:r>
        </a:p>
        <a:p>
          <a:r>
            <a:rPr lang="sv-SE" dirty="0" smtClean="0"/>
            <a:t>VD</a:t>
          </a:r>
          <a:endParaRPr lang="sv-SE" dirty="0"/>
        </a:p>
      </dgm:t>
    </dgm:pt>
    <dgm:pt modelId="{7DE7F60A-6E53-4BC8-A843-08A7D1001AEB}" type="parTrans" cxnId="{06B45C2B-1D61-4890-BBA5-6545C63A3242}">
      <dgm:prSet/>
      <dgm:spPr/>
      <dgm:t>
        <a:bodyPr/>
        <a:lstStyle/>
        <a:p>
          <a:endParaRPr lang="sv-SE"/>
        </a:p>
      </dgm:t>
    </dgm:pt>
    <dgm:pt modelId="{587482C0-100C-49B8-BCA7-EB5E436B2981}" type="sibTrans" cxnId="{06B45C2B-1D61-4890-BBA5-6545C63A3242}">
      <dgm:prSet/>
      <dgm:spPr/>
      <dgm:t>
        <a:bodyPr/>
        <a:lstStyle/>
        <a:p>
          <a:endParaRPr lang="sv-SE"/>
        </a:p>
      </dgm:t>
    </dgm:pt>
    <dgm:pt modelId="{1F900C96-CEEF-48B9-BE8D-809EA41F8893}">
      <dgm:prSet phldrT="[Text]"/>
      <dgm:spPr/>
      <dgm:t>
        <a:bodyPr/>
        <a:lstStyle/>
        <a:p>
          <a:r>
            <a:rPr lang="sv-SE" dirty="0" smtClean="0"/>
            <a:t>Tomas Andersson</a:t>
          </a:r>
        </a:p>
        <a:p>
          <a:r>
            <a:rPr lang="sv-SE" dirty="0" smtClean="0"/>
            <a:t>Trädgårdsarkitekt</a:t>
          </a:r>
          <a:endParaRPr lang="sv-SE" dirty="0"/>
        </a:p>
      </dgm:t>
    </dgm:pt>
    <dgm:pt modelId="{00BB8F5A-FC1E-4B56-98F8-C5E08D198429}" type="parTrans" cxnId="{04BE0424-F64E-46A4-B51D-F81737EA920B}">
      <dgm:prSet/>
      <dgm:spPr/>
      <dgm:t>
        <a:bodyPr/>
        <a:lstStyle/>
        <a:p>
          <a:endParaRPr lang="sv-SE"/>
        </a:p>
      </dgm:t>
    </dgm:pt>
    <dgm:pt modelId="{99C1B2ED-26C6-42B1-A3FE-5100560B8F72}" type="sibTrans" cxnId="{04BE0424-F64E-46A4-B51D-F81737EA920B}">
      <dgm:prSet/>
      <dgm:spPr/>
      <dgm:t>
        <a:bodyPr/>
        <a:lstStyle/>
        <a:p>
          <a:endParaRPr lang="sv-SE"/>
        </a:p>
      </dgm:t>
    </dgm:pt>
    <dgm:pt modelId="{44C0065D-432B-447D-8ED3-B28119805E03}">
      <dgm:prSet phldrT="[Text]"/>
      <dgm:spPr/>
      <dgm:t>
        <a:bodyPr/>
        <a:lstStyle/>
        <a:p>
          <a:r>
            <a:rPr lang="sv-SE" dirty="0" smtClean="0"/>
            <a:t>Birgitta Franz</a:t>
          </a:r>
        </a:p>
        <a:p>
          <a:r>
            <a:rPr lang="sv-SE" dirty="0" smtClean="0"/>
            <a:t>Marknadsföring och inköpsansvarig</a:t>
          </a:r>
          <a:endParaRPr lang="sv-SE" dirty="0"/>
        </a:p>
      </dgm:t>
    </dgm:pt>
    <dgm:pt modelId="{A86F5373-5428-495B-9FBC-B46E58771A0A}" type="parTrans" cxnId="{F17C2355-25E0-48F0-9186-DB735C2F1F3B}">
      <dgm:prSet/>
      <dgm:spPr/>
      <dgm:t>
        <a:bodyPr/>
        <a:lstStyle/>
        <a:p>
          <a:endParaRPr lang="sv-SE"/>
        </a:p>
      </dgm:t>
    </dgm:pt>
    <dgm:pt modelId="{4079D379-31BD-48E1-A281-BD08A330C94C}" type="sibTrans" cxnId="{F17C2355-25E0-48F0-9186-DB735C2F1F3B}">
      <dgm:prSet/>
      <dgm:spPr/>
      <dgm:t>
        <a:bodyPr/>
        <a:lstStyle/>
        <a:p>
          <a:endParaRPr lang="sv-SE"/>
        </a:p>
      </dgm:t>
    </dgm:pt>
    <dgm:pt modelId="{F7C6AFB5-18D6-4381-99E9-540667E13B62}">
      <dgm:prSet phldrT="[Text]"/>
      <dgm:spPr/>
      <dgm:t>
        <a:bodyPr/>
        <a:lstStyle/>
        <a:p>
          <a:r>
            <a:rPr lang="sv-SE" dirty="0" smtClean="0"/>
            <a:t>Johanna Asp</a:t>
          </a:r>
        </a:p>
        <a:p>
          <a:r>
            <a:rPr lang="sv-SE" dirty="0" smtClean="0"/>
            <a:t>Butikschef</a:t>
          </a:r>
          <a:endParaRPr lang="sv-SE" dirty="0"/>
        </a:p>
      </dgm:t>
    </dgm:pt>
    <dgm:pt modelId="{53A87FD8-3AEA-41EF-939E-33A31D3C650D}" type="parTrans" cxnId="{1CF9AEB1-D971-44BC-91FD-54C217981616}">
      <dgm:prSet/>
      <dgm:spPr/>
      <dgm:t>
        <a:bodyPr/>
        <a:lstStyle/>
        <a:p>
          <a:endParaRPr lang="sv-SE"/>
        </a:p>
      </dgm:t>
    </dgm:pt>
    <dgm:pt modelId="{0C6CB7F2-52BF-4B02-909F-9DB1E2B0D9AC}" type="sibTrans" cxnId="{1CF9AEB1-D971-44BC-91FD-54C217981616}">
      <dgm:prSet/>
      <dgm:spPr/>
      <dgm:t>
        <a:bodyPr/>
        <a:lstStyle/>
        <a:p>
          <a:endParaRPr lang="sv-SE"/>
        </a:p>
      </dgm:t>
    </dgm:pt>
    <dgm:pt modelId="{88E57CE4-D775-4DD4-9F5B-8B25AE8F8FC7}">
      <dgm:prSet/>
      <dgm:spPr/>
      <dgm:t>
        <a:bodyPr/>
        <a:lstStyle/>
        <a:p>
          <a:r>
            <a:rPr lang="sv-SE" dirty="0" smtClean="0"/>
            <a:t>Kerstin Östman</a:t>
          </a:r>
        </a:p>
        <a:p>
          <a:r>
            <a:rPr lang="sv-SE" dirty="0" smtClean="0"/>
            <a:t>Ekonomi</a:t>
          </a:r>
          <a:endParaRPr lang="sv-SE" dirty="0"/>
        </a:p>
      </dgm:t>
    </dgm:pt>
    <dgm:pt modelId="{403EE08E-F413-4721-9C0A-BE6BF8D1739B}" type="parTrans" cxnId="{EF6CA32B-F66A-4137-848C-51316E2F8856}">
      <dgm:prSet/>
      <dgm:spPr/>
      <dgm:t>
        <a:bodyPr/>
        <a:lstStyle/>
        <a:p>
          <a:endParaRPr lang="sv-SE"/>
        </a:p>
      </dgm:t>
    </dgm:pt>
    <dgm:pt modelId="{16A8EB90-5D29-41A0-A79B-6CEB1E7A1D5E}" type="sibTrans" cxnId="{EF6CA32B-F66A-4137-848C-51316E2F8856}">
      <dgm:prSet/>
      <dgm:spPr/>
      <dgm:t>
        <a:bodyPr/>
        <a:lstStyle/>
        <a:p>
          <a:endParaRPr lang="sv-SE"/>
        </a:p>
      </dgm:t>
    </dgm:pt>
    <dgm:pt modelId="{08655F4A-DE6C-45B7-BE86-C82F2502E7DC}">
      <dgm:prSet/>
      <dgm:spPr/>
      <dgm:t>
        <a:bodyPr/>
        <a:lstStyle/>
        <a:p>
          <a:r>
            <a:rPr lang="sv-SE" dirty="0" smtClean="0"/>
            <a:t>Helena Ljung</a:t>
          </a:r>
        </a:p>
        <a:p>
          <a:r>
            <a:rPr lang="sv-SE" dirty="0" smtClean="0"/>
            <a:t>Personalansvarig</a:t>
          </a:r>
          <a:endParaRPr lang="sv-SE" dirty="0"/>
        </a:p>
      </dgm:t>
    </dgm:pt>
    <dgm:pt modelId="{97E56B9E-F281-4549-B8F8-DF9BBB2B67F6}" type="parTrans" cxnId="{643DC89F-0B65-4A57-990A-B00F5763A390}">
      <dgm:prSet/>
      <dgm:spPr/>
      <dgm:t>
        <a:bodyPr/>
        <a:lstStyle/>
        <a:p>
          <a:endParaRPr lang="sv-SE"/>
        </a:p>
      </dgm:t>
    </dgm:pt>
    <dgm:pt modelId="{7C21832F-5F6C-440C-8CEF-5724B80062FA}" type="sibTrans" cxnId="{643DC89F-0B65-4A57-990A-B00F5763A390}">
      <dgm:prSet/>
      <dgm:spPr/>
      <dgm:t>
        <a:bodyPr/>
        <a:lstStyle/>
        <a:p>
          <a:endParaRPr lang="sv-SE"/>
        </a:p>
      </dgm:t>
    </dgm:pt>
    <dgm:pt modelId="{C2563A9B-EF09-4BBC-A531-844579BC02DE}">
      <dgm:prSet/>
      <dgm:spPr/>
      <dgm:t>
        <a:bodyPr/>
        <a:lstStyle/>
        <a:p>
          <a:r>
            <a:rPr lang="sv-SE" dirty="0" smtClean="0"/>
            <a:t>Sara Nyman</a:t>
          </a:r>
        </a:p>
        <a:p>
          <a:r>
            <a:rPr lang="sv-SE" dirty="0" smtClean="0"/>
            <a:t>Kontoret</a:t>
          </a:r>
          <a:endParaRPr lang="sv-SE" dirty="0"/>
        </a:p>
      </dgm:t>
    </dgm:pt>
    <dgm:pt modelId="{6C768990-8972-4574-B248-EEE942207630}" type="parTrans" cxnId="{0F5384EC-BC5F-4756-872A-C638514D344A}">
      <dgm:prSet/>
      <dgm:spPr/>
      <dgm:t>
        <a:bodyPr/>
        <a:lstStyle/>
        <a:p>
          <a:endParaRPr lang="sv-SE"/>
        </a:p>
      </dgm:t>
    </dgm:pt>
    <dgm:pt modelId="{C9CDF316-AEBB-48E5-BF37-ED3AE38B8D8D}" type="sibTrans" cxnId="{0F5384EC-BC5F-4756-872A-C638514D344A}">
      <dgm:prSet/>
      <dgm:spPr/>
      <dgm:t>
        <a:bodyPr/>
        <a:lstStyle/>
        <a:p>
          <a:endParaRPr lang="sv-SE"/>
        </a:p>
      </dgm:t>
    </dgm:pt>
    <dgm:pt modelId="{9946D00D-06D4-440C-A4C3-1BAC095AEC4A}">
      <dgm:prSet/>
      <dgm:spPr/>
      <dgm:t>
        <a:bodyPr/>
        <a:lstStyle/>
        <a:p>
          <a:r>
            <a:rPr lang="sv-SE" dirty="0" smtClean="0"/>
            <a:t>Johan Wallman</a:t>
          </a:r>
        </a:p>
        <a:p>
          <a:r>
            <a:rPr lang="sv-SE" dirty="0" smtClean="0"/>
            <a:t>Försäljare</a:t>
          </a:r>
        </a:p>
      </dgm:t>
    </dgm:pt>
    <dgm:pt modelId="{212F503D-A396-4AD7-AC96-253F95565010}" type="parTrans" cxnId="{C487FE17-D789-411F-A491-C425C1D61032}">
      <dgm:prSet/>
      <dgm:spPr/>
      <dgm:t>
        <a:bodyPr/>
        <a:lstStyle/>
        <a:p>
          <a:endParaRPr lang="sv-SE"/>
        </a:p>
      </dgm:t>
    </dgm:pt>
    <dgm:pt modelId="{98CCAD1C-7027-41A0-BAE4-5E08FBF88B55}" type="sibTrans" cxnId="{C487FE17-D789-411F-A491-C425C1D61032}">
      <dgm:prSet/>
      <dgm:spPr/>
      <dgm:t>
        <a:bodyPr/>
        <a:lstStyle/>
        <a:p>
          <a:endParaRPr lang="sv-SE"/>
        </a:p>
      </dgm:t>
    </dgm:pt>
    <dgm:pt modelId="{08E72567-1210-48C6-ACAD-E4B1A2ADD80B}">
      <dgm:prSet/>
      <dgm:spPr/>
      <dgm:t>
        <a:bodyPr/>
        <a:lstStyle/>
        <a:p>
          <a:r>
            <a:rPr lang="sv-SE" dirty="0" smtClean="0"/>
            <a:t>Butik/Lager</a:t>
          </a:r>
        </a:p>
        <a:p>
          <a:r>
            <a:rPr lang="sv-SE" dirty="0" smtClean="0"/>
            <a:t>Eva, Jenny, Kaj, Lena, Magnus, Maria, Per</a:t>
          </a:r>
          <a:endParaRPr lang="sv-SE" dirty="0"/>
        </a:p>
      </dgm:t>
    </dgm:pt>
    <dgm:pt modelId="{DE1D969F-4881-484C-9AB2-103A6439CFEC}" type="parTrans" cxnId="{778DEAC0-2C3D-4CE0-9098-CC738DF9D238}">
      <dgm:prSet/>
      <dgm:spPr/>
      <dgm:t>
        <a:bodyPr/>
        <a:lstStyle/>
        <a:p>
          <a:endParaRPr lang="sv-SE"/>
        </a:p>
      </dgm:t>
    </dgm:pt>
    <dgm:pt modelId="{301BD7F0-DF6E-4E51-90F5-3D0A2C4B4EDE}" type="sibTrans" cxnId="{778DEAC0-2C3D-4CE0-9098-CC738DF9D238}">
      <dgm:prSet/>
      <dgm:spPr/>
      <dgm:t>
        <a:bodyPr/>
        <a:lstStyle/>
        <a:p>
          <a:endParaRPr lang="sv-SE"/>
        </a:p>
      </dgm:t>
    </dgm:pt>
    <dgm:pt modelId="{619D52F7-74B4-44B7-A9FD-4D8C39E2174F}">
      <dgm:prSet/>
      <dgm:spPr/>
      <dgm:t>
        <a:bodyPr/>
        <a:lstStyle/>
        <a:p>
          <a:r>
            <a:rPr lang="sv-SE" dirty="0" smtClean="0"/>
            <a:t>Petra Nilsson</a:t>
          </a:r>
        </a:p>
        <a:p>
          <a:r>
            <a:rPr lang="sv-SE" dirty="0" smtClean="0"/>
            <a:t>Bud</a:t>
          </a:r>
          <a:endParaRPr lang="sv-SE" dirty="0"/>
        </a:p>
      </dgm:t>
    </dgm:pt>
    <dgm:pt modelId="{089E5C6D-C3FD-4004-BCDF-63859161B77C}" type="parTrans" cxnId="{B5A2A519-A704-45A5-92A2-2ACE1A288C79}">
      <dgm:prSet/>
      <dgm:spPr/>
      <dgm:t>
        <a:bodyPr/>
        <a:lstStyle/>
        <a:p>
          <a:endParaRPr lang="sv-SE"/>
        </a:p>
      </dgm:t>
    </dgm:pt>
    <dgm:pt modelId="{235EAE97-E9B0-4E95-905B-19F07C3A3304}" type="sibTrans" cxnId="{B5A2A519-A704-45A5-92A2-2ACE1A288C79}">
      <dgm:prSet/>
      <dgm:spPr/>
      <dgm:t>
        <a:bodyPr/>
        <a:lstStyle/>
        <a:p>
          <a:endParaRPr lang="sv-SE"/>
        </a:p>
      </dgm:t>
    </dgm:pt>
    <dgm:pt modelId="{4A50B053-5664-4B9E-802F-4CA13AC623BC}">
      <dgm:prSet/>
      <dgm:spPr/>
      <dgm:t>
        <a:bodyPr/>
        <a:lstStyle/>
        <a:p>
          <a:r>
            <a:rPr lang="sv-SE" dirty="0" smtClean="0"/>
            <a:t>Jörgen Brinkman</a:t>
          </a:r>
        </a:p>
        <a:p>
          <a:r>
            <a:rPr lang="sv-SE" dirty="0" smtClean="0"/>
            <a:t>Trädgårdsmästare</a:t>
          </a:r>
          <a:endParaRPr lang="sv-SE" dirty="0"/>
        </a:p>
      </dgm:t>
    </dgm:pt>
    <dgm:pt modelId="{E57918C2-8D04-4209-9D80-B7300E4C1490}" type="parTrans" cxnId="{73775D1B-34E2-46DE-BB72-B1FB6070DA1B}">
      <dgm:prSet/>
      <dgm:spPr/>
      <dgm:t>
        <a:bodyPr/>
        <a:lstStyle/>
        <a:p>
          <a:endParaRPr lang="sv-SE"/>
        </a:p>
      </dgm:t>
    </dgm:pt>
    <dgm:pt modelId="{B7513F98-2C43-4A00-BFA5-5B70C60890BB}" type="sibTrans" cxnId="{73775D1B-34E2-46DE-BB72-B1FB6070DA1B}">
      <dgm:prSet/>
      <dgm:spPr/>
      <dgm:t>
        <a:bodyPr/>
        <a:lstStyle/>
        <a:p>
          <a:endParaRPr lang="sv-SE"/>
        </a:p>
      </dgm:t>
    </dgm:pt>
    <dgm:pt modelId="{13B77E06-5504-4023-B243-DD37D0EEE8F9}">
      <dgm:prSet/>
      <dgm:spPr/>
      <dgm:t>
        <a:bodyPr/>
        <a:lstStyle/>
        <a:p>
          <a:r>
            <a:rPr lang="sv-SE" dirty="0" smtClean="0"/>
            <a:t>Sonja Lundin</a:t>
          </a:r>
        </a:p>
        <a:p>
          <a:r>
            <a:rPr lang="sv-SE" dirty="0" smtClean="0"/>
            <a:t>Växthuset, ansvarig</a:t>
          </a:r>
          <a:endParaRPr lang="sv-SE" dirty="0"/>
        </a:p>
      </dgm:t>
    </dgm:pt>
    <dgm:pt modelId="{11F9E76A-68B2-4DC2-BDCC-C7C5C3281311}" type="parTrans" cxnId="{B2DA0C2E-886E-4FBE-A0D9-C49D1EB6FE50}">
      <dgm:prSet/>
      <dgm:spPr/>
      <dgm:t>
        <a:bodyPr/>
        <a:lstStyle/>
        <a:p>
          <a:endParaRPr lang="sv-SE"/>
        </a:p>
      </dgm:t>
    </dgm:pt>
    <dgm:pt modelId="{1F9FE7A5-E0D5-465E-9EBB-4DA731018E74}" type="sibTrans" cxnId="{B2DA0C2E-886E-4FBE-A0D9-C49D1EB6FE50}">
      <dgm:prSet/>
      <dgm:spPr/>
      <dgm:t>
        <a:bodyPr/>
        <a:lstStyle/>
        <a:p>
          <a:endParaRPr lang="sv-SE"/>
        </a:p>
      </dgm:t>
    </dgm:pt>
    <dgm:pt modelId="{1153DA51-5E83-4D51-A272-8AD8662255B9}">
      <dgm:prSet/>
      <dgm:spPr/>
      <dgm:t>
        <a:bodyPr/>
        <a:lstStyle/>
        <a:p>
          <a:r>
            <a:rPr lang="sv-SE" dirty="0" smtClean="0"/>
            <a:t>Kent Wall</a:t>
          </a:r>
        </a:p>
        <a:p>
          <a:r>
            <a:rPr lang="sv-SE" dirty="0" smtClean="0"/>
            <a:t>Växthuset</a:t>
          </a:r>
          <a:endParaRPr lang="sv-SE" dirty="0"/>
        </a:p>
      </dgm:t>
    </dgm:pt>
    <dgm:pt modelId="{2B8E8B9A-0E70-4502-AC19-15511B5E5A06}" type="parTrans" cxnId="{081B9B31-E422-4D4D-8A92-E6A77F517193}">
      <dgm:prSet/>
      <dgm:spPr/>
      <dgm:t>
        <a:bodyPr/>
        <a:lstStyle/>
        <a:p>
          <a:endParaRPr lang="sv-SE"/>
        </a:p>
      </dgm:t>
    </dgm:pt>
    <dgm:pt modelId="{E0B2FF90-5BF1-406F-B02A-03A5C730CDA5}" type="sibTrans" cxnId="{081B9B31-E422-4D4D-8A92-E6A77F517193}">
      <dgm:prSet/>
      <dgm:spPr/>
      <dgm:t>
        <a:bodyPr/>
        <a:lstStyle/>
        <a:p>
          <a:endParaRPr lang="sv-SE"/>
        </a:p>
      </dgm:t>
    </dgm:pt>
    <dgm:pt modelId="{0E487499-C52F-4022-B5E5-653FAA66A2BC}">
      <dgm:prSet/>
      <dgm:spPr/>
      <dgm:t>
        <a:bodyPr/>
        <a:lstStyle/>
        <a:p>
          <a:r>
            <a:rPr lang="sv-SE" dirty="0" smtClean="0"/>
            <a:t>Lena Torkelsson</a:t>
          </a:r>
        </a:p>
        <a:p>
          <a:r>
            <a:rPr lang="sv-SE" dirty="0" smtClean="0"/>
            <a:t>Assistent</a:t>
          </a:r>
          <a:endParaRPr lang="sv-SE" dirty="0"/>
        </a:p>
      </dgm:t>
    </dgm:pt>
    <dgm:pt modelId="{CD9A8598-908D-44DC-932B-B3D69E3F75A7}" type="parTrans" cxnId="{3CF368EE-5DCF-4043-896C-D374117F24BC}">
      <dgm:prSet/>
      <dgm:spPr/>
      <dgm:t>
        <a:bodyPr/>
        <a:lstStyle/>
        <a:p>
          <a:endParaRPr lang="sv-SE"/>
        </a:p>
      </dgm:t>
    </dgm:pt>
    <dgm:pt modelId="{AC665A70-6E25-4AB5-BFE1-45A7BABAF2D2}" type="sibTrans" cxnId="{3CF368EE-5DCF-4043-896C-D374117F24BC}">
      <dgm:prSet/>
      <dgm:spPr/>
      <dgm:t>
        <a:bodyPr/>
        <a:lstStyle/>
        <a:p>
          <a:endParaRPr lang="sv-SE"/>
        </a:p>
      </dgm:t>
    </dgm:pt>
    <dgm:pt modelId="{67B0F701-3AB0-4A86-95F6-5FA434589B91}" type="pres">
      <dgm:prSet presAssocID="{6CACD61D-63FC-4E3A-9D8C-D44886E6BAA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sv-SE"/>
        </a:p>
      </dgm:t>
    </dgm:pt>
    <dgm:pt modelId="{0CD2EE75-75FF-4F54-B97D-13245F3982D6}" type="pres">
      <dgm:prSet presAssocID="{9D659176-0BC4-4FBF-9146-084F9827E3F9}" presName="hierRoot1" presStyleCnt="0">
        <dgm:presLayoutVars>
          <dgm:hierBranch val="init"/>
        </dgm:presLayoutVars>
      </dgm:prSet>
      <dgm:spPr/>
    </dgm:pt>
    <dgm:pt modelId="{4BA82C3F-A654-4AB0-879E-D46EFA0E88CC}" type="pres">
      <dgm:prSet presAssocID="{9D659176-0BC4-4FBF-9146-084F9827E3F9}" presName="rootComposite1" presStyleCnt="0"/>
      <dgm:spPr/>
    </dgm:pt>
    <dgm:pt modelId="{87077229-1F2C-4F97-9CBE-5677D45C1A37}" type="pres">
      <dgm:prSet presAssocID="{9D659176-0BC4-4FBF-9146-084F9827E3F9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8558505D-0637-47A6-A5E5-46B684F33FD5}" type="pres">
      <dgm:prSet presAssocID="{9D659176-0BC4-4FBF-9146-084F9827E3F9}" presName="rootConnector1" presStyleLbl="node1" presStyleIdx="0" presStyleCnt="0"/>
      <dgm:spPr/>
      <dgm:t>
        <a:bodyPr/>
        <a:lstStyle/>
        <a:p>
          <a:endParaRPr lang="sv-SE"/>
        </a:p>
      </dgm:t>
    </dgm:pt>
    <dgm:pt modelId="{F9EEAFA8-8E61-4AA4-9980-312843946B0F}" type="pres">
      <dgm:prSet presAssocID="{9D659176-0BC4-4FBF-9146-084F9827E3F9}" presName="hierChild2" presStyleCnt="0"/>
      <dgm:spPr/>
    </dgm:pt>
    <dgm:pt modelId="{A98D9928-1B5F-451F-8A80-93446671D5E1}" type="pres">
      <dgm:prSet presAssocID="{00BB8F5A-FC1E-4B56-98F8-C5E08D198429}" presName="Name37" presStyleLbl="parChTrans1D2" presStyleIdx="0" presStyleCnt="5"/>
      <dgm:spPr/>
      <dgm:t>
        <a:bodyPr/>
        <a:lstStyle/>
        <a:p>
          <a:endParaRPr lang="sv-SE"/>
        </a:p>
      </dgm:t>
    </dgm:pt>
    <dgm:pt modelId="{4369ACD0-C138-4571-88E2-DB3CA8767D31}" type="pres">
      <dgm:prSet presAssocID="{1F900C96-CEEF-48B9-BE8D-809EA41F8893}" presName="hierRoot2" presStyleCnt="0">
        <dgm:presLayoutVars>
          <dgm:hierBranch/>
        </dgm:presLayoutVars>
      </dgm:prSet>
      <dgm:spPr/>
    </dgm:pt>
    <dgm:pt modelId="{4759658C-6BA6-45E7-9EF5-F69141D50BCA}" type="pres">
      <dgm:prSet presAssocID="{1F900C96-CEEF-48B9-BE8D-809EA41F8893}" presName="rootComposite" presStyleCnt="0"/>
      <dgm:spPr/>
    </dgm:pt>
    <dgm:pt modelId="{29C18366-0A7C-4FBA-A21D-4DBC7A101064}" type="pres">
      <dgm:prSet presAssocID="{1F900C96-CEEF-48B9-BE8D-809EA41F8893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DE0D1BA1-01B7-4B13-BFC8-DA645BFB44A2}" type="pres">
      <dgm:prSet presAssocID="{1F900C96-CEEF-48B9-BE8D-809EA41F8893}" presName="rootConnector" presStyleLbl="node2" presStyleIdx="0" presStyleCnt="5"/>
      <dgm:spPr/>
      <dgm:t>
        <a:bodyPr/>
        <a:lstStyle/>
        <a:p>
          <a:endParaRPr lang="sv-SE"/>
        </a:p>
      </dgm:t>
    </dgm:pt>
    <dgm:pt modelId="{F24D770D-D565-41D6-B8AA-F8A3B47CBD6C}" type="pres">
      <dgm:prSet presAssocID="{1F900C96-CEEF-48B9-BE8D-809EA41F8893}" presName="hierChild4" presStyleCnt="0"/>
      <dgm:spPr/>
    </dgm:pt>
    <dgm:pt modelId="{914483FA-3449-473F-82FA-8CEADA67EBCF}" type="pres">
      <dgm:prSet presAssocID="{E57918C2-8D04-4209-9D80-B7300E4C1490}" presName="Name35" presStyleLbl="parChTrans1D3" presStyleIdx="0" presStyleCnt="6"/>
      <dgm:spPr/>
      <dgm:t>
        <a:bodyPr/>
        <a:lstStyle/>
        <a:p>
          <a:endParaRPr lang="sv-SE"/>
        </a:p>
      </dgm:t>
    </dgm:pt>
    <dgm:pt modelId="{645EB874-B94A-4C63-872A-A3FB3BB2D824}" type="pres">
      <dgm:prSet presAssocID="{4A50B053-5664-4B9E-802F-4CA13AC623BC}" presName="hierRoot2" presStyleCnt="0">
        <dgm:presLayoutVars>
          <dgm:hierBranch/>
        </dgm:presLayoutVars>
      </dgm:prSet>
      <dgm:spPr/>
    </dgm:pt>
    <dgm:pt modelId="{81E9047D-D316-4CD6-A13B-692D56B8AEE4}" type="pres">
      <dgm:prSet presAssocID="{4A50B053-5664-4B9E-802F-4CA13AC623BC}" presName="rootComposite" presStyleCnt="0"/>
      <dgm:spPr/>
    </dgm:pt>
    <dgm:pt modelId="{76C69582-9125-4B45-A0F0-945104691FC1}" type="pres">
      <dgm:prSet presAssocID="{4A50B053-5664-4B9E-802F-4CA13AC623BC}" presName="rootText" presStyleLbl="node3" presStyleIdx="0" presStyleCnt="6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BFDFFB18-3DCA-426E-AE15-0A0AEFC7D822}" type="pres">
      <dgm:prSet presAssocID="{4A50B053-5664-4B9E-802F-4CA13AC623BC}" presName="rootConnector" presStyleLbl="node3" presStyleIdx="0" presStyleCnt="6"/>
      <dgm:spPr/>
      <dgm:t>
        <a:bodyPr/>
        <a:lstStyle/>
        <a:p>
          <a:endParaRPr lang="sv-SE"/>
        </a:p>
      </dgm:t>
    </dgm:pt>
    <dgm:pt modelId="{4A81F352-D73A-4CBD-A96E-C26B9B872698}" type="pres">
      <dgm:prSet presAssocID="{4A50B053-5664-4B9E-802F-4CA13AC623BC}" presName="hierChild4" presStyleCnt="0"/>
      <dgm:spPr/>
    </dgm:pt>
    <dgm:pt modelId="{F26A9451-F1C9-4469-AE13-35E65783F66A}" type="pres">
      <dgm:prSet presAssocID="{CD9A8598-908D-44DC-932B-B3D69E3F75A7}" presName="Name35" presStyleLbl="parChTrans1D4" presStyleIdx="0" presStyleCnt="2"/>
      <dgm:spPr/>
      <dgm:t>
        <a:bodyPr/>
        <a:lstStyle/>
        <a:p>
          <a:endParaRPr lang="sv-SE"/>
        </a:p>
      </dgm:t>
    </dgm:pt>
    <dgm:pt modelId="{591A0102-8E5C-4111-8A52-794F667313E4}" type="pres">
      <dgm:prSet presAssocID="{0E487499-C52F-4022-B5E5-653FAA66A2BC}" presName="hierRoot2" presStyleCnt="0">
        <dgm:presLayoutVars>
          <dgm:hierBranch/>
        </dgm:presLayoutVars>
      </dgm:prSet>
      <dgm:spPr/>
    </dgm:pt>
    <dgm:pt modelId="{DECFB01B-9DB5-4963-B422-A6E01B16D7A0}" type="pres">
      <dgm:prSet presAssocID="{0E487499-C52F-4022-B5E5-653FAA66A2BC}" presName="rootComposite" presStyleCnt="0"/>
      <dgm:spPr/>
    </dgm:pt>
    <dgm:pt modelId="{2666AEFF-DDD1-4067-9788-95B7D8986A7F}" type="pres">
      <dgm:prSet presAssocID="{0E487499-C52F-4022-B5E5-653FAA66A2BC}" presName="rootText" presStyleLbl="node4" presStyleIdx="0" presStyleCnt="2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A5ADCFDD-3854-4AAA-900A-6B7ECED6D2BA}" type="pres">
      <dgm:prSet presAssocID="{0E487499-C52F-4022-B5E5-653FAA66A2BC}" presName="rootConnector" presStyleLbl="node4" presStyleIdx="0" presStyleCnt="2"/>
      <dgm:spPr/>
      <dgm:t>
        <a:bodyPr/>
        <a:lstStyle/>
        <a:p>
          <a:endParaRPr lang="sv-SE"/>
        </a:p>
      </dgm:t>
    </dgm:pt>
    <dgm:pt modelId="{88B0CBF0-D141-40B5-8F5F-449E98BFAE98}" type="pres">
      <dgm:prSet presAssocID="{0E487499-C52F-4022-B5E5-653FAA66A2BC}" presName="hierChild4" presStyleCnt="0"/>
      <dgm:spPr/>
    </dgm:pt>
    <dgm:pt modelId="{5AF5282A-37D3-42FA-B912-AF98F0DE8C26}" type="pres">
      <dgm:prSet presAssocID="{0E487499-C52F-4022-B5E5-653FAA66A2BC}" presName="hierChild5" presStyleCnt="0"/>
      <dgm:spPr/>
    </dgm:pt>
    <dgm:pt modelId="{9ECA0B5F-218F-437D-A6D5-A5E64DED7C9F}" type="pres">
      <dgm:prSet presAssocID="{4A50B053-5664-4B9E-802F-4CA13AC623BC}" presName="hierChild5" presStyleCnt="0"/>
      <dgm:spPr/>
    </dgm:pt>
    <dgm:pt modelId="{3C343F79-0EA8-4686-987B-517EE8E9DD48}" type="pres">
      <dgm:prSet presAssocID="{11F9E76A-68B2-4DC2-BDCC-C7C5C3281311}" presName="Name35" presStyleLbl="parChTrans1D3" presStyleIdx="1" presStyleCnt="6"/>
      <dgm:spPr/>
      <dgm:t>
        <a:bodyPr/>
        <a:lstStyle/>
        <a:p>
          <a:endParaRPr lang="sv-SE"/>
        </a:p>
      </dgm:t>
    </dgm:pt>
    <dgm:pt modelId="{7C2C7E88-0ACD-4DD9-B819-BC6FDC7A17BB}" type="pres">
      <dgm:prSet presAssocID="{13B77E06-5504-4023-B243-DD37D0EEE8F9}" presName="hierRoot2" presStyleCnt="0">
        <dgm:presLayoutVars>
          <dgm:hierBranch/>
        </dgm:presLayoutVars>
      </dgm:prSet>
      <dgm:spPr/>
    </dgm:pt>
    <dgm:pt modelId="{1C0E3485-80AE-4322-8F6C-151AB59D80CE}" type="pres">
      <dgm:prSet presAssocID="{13B77E06-5504-4023-B243-DD37D0EEE8F9}" presName="rootComposite" presStyleCnt="0"/>
      <dgm:spPr/>
    </dgm:pt>
    <dgm:pt modelId="{C42165FF-8D43-47B5-B028-CE63BBAC4BF7}" type="pres">
      <dgm:prSet presAssocID="{13B77E06-5504-4023-B243-DD37D0EEE8F9}" presName="rootText" presStyleLbl="node3" presStyleIdx="1" presStyleCnt="6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03765161-13E0-4A54-9A6C-2BFC85262B8B}" type="pres">
      <dgm:prSet presAssocID="{13B77E06-5504-4023-B243-DD37D0EEE8F9}" presName="rootConnector" presStyleLbl="node3" presStyleIdx="1" presStyleCnt="6"/>
      <dgm:spPr/>
      <dgm:t>
        <a:bodyPr/>
        <a:lstStyle/>
        <a:p>
          <a:endParaRPr lang="sv-SE"/>
        </a:p>
      </dgm:t>
    </dgm:pt>
    <dgm:pt modelId="{0E643704-2D45-4D7F-8B1D-6057F1FF026C}" type="pres">
      <dgm:prSet presAssocID="{13B77E06-5504-4023-B243-DD37D0EEE8F9}" presName="hierChild4" presStyleCnt="0"/>
      <dgm:spPr/>
    </dgm:pt>
    <dgm:pt modelId="{8BC0D6CC-A647-42CE-9E86-3D564F45FAB5}" type="pres">
      <dgm:prSet presAssocID="{2B8E8B9A-0E70-4502-AC19-15511B5E5A06}" presName="Name35" presStyleLbl="parChTrans1D4" presStyleIdx="1" presStyleCnt="2"/>
      <dgm:spPr/>
      <dgm:t>
        <a:bodyPr/>
        <a:lstStyle/>
        <a:p>
          <a:endParaRPr lang="sv-SE"/>
        </a:p>
      </dgm:t>
    </dgm:pt>
    <dgm:pt modelId="{1254ED72-1665-461C-A5C2-F50B73E61249}" type="pres">
      <dgm:prSet presAssocID="{1153DA51-5E83-4D51-A272-8AD8662255B9}" presName="hierRoot2" presStyleCnt="0">
        <dgm:presLayoutVars>
          <dgm:hierBranch val="init"/>
        </dgm:presLayoutVars>
      </dgm:prSet>
      <dgm:spPr/>
    </dgm:pt>
    <dgm:pt modelId="{46D4B5D2-3DC7-4A9A-BAE8-5CAF0BBCA3C0}" type="pres">
      <dgm:prSet presAssocID="{1153DA51-5E83-4D51-A272-8AD8662255B9}" presName="rootComposite" presStyleCnt="0"/>
      <dgm:spPr/>
    </dgm:pt>
    <dgm:pt modelId="{34BCA573-009B-4421-81FC-26E3F1884051}" type="pres">
      <dgm:prSet presAssocID="{1153DA51-5E83-4D51-A272-8AD8662255B9}" presName="rootText" presStyleLbl="node4" presStyleIdx="1" presStyleCnt="2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7CBC024A-E445-4965-B3A5-0E5EF0CD5E6F}" type="pres">
      <dgm:prSet presAssocID="{1153DA51-5E83-4D51-A272-8AD8662255B9}" presName="rootConnector" presStyleLbl="node4" presStyleIdx="1" presStyleCnt="2"/>
      <dgm:spPr/>
      <dgm:t>
        <a:bodyPr/>
        <a:lstStyle/>
        <a:p>
          <a:endParaRPr lang="sv-SE"/>
        </a:p>
      </dgm:t>
    </dgm:pt>
    <dgm:pt modelId="{0BBB1FE0-FC06-4053-8EA8-04C65A1C81E2}" type="pres">
      <dgm:prSet presAssocID="{1153DA51-5E83-4D51-A272-8AD8662255B9}" presName="hierChild4" presStyleCnt="0"/>
      <dgm:spPr/>
    </dgm:pt>
    <dgm:pt modelId="{BF2E07AD-A806-4E29-849B-6029075BE981}" type="pres">
      <dgm:prSet presAssocID="{1153DA51-5E83-4D51-A272-8AD8662255B9}" presName="hierChild5" presStyleCnt="0"/>
      <dgm:spPr/>
    </dgm:pt>
    <dgm:pt modelId="{9C0FFDC5-62D5-4B0B-BC69-68570FF7D4D3}" type="pres">
      <dgm:prSet presAssocID="{13B77E06-5504-4023-B243-DD37D0EEE8F9}" presName="hierChild5" presStyleCnt="0"/>
      <dgm:spPr/>
    </dgm:pt>
    <dgm:pt modelId="{DEA002BC-661A-4919-8381-16135D1621E4}" type="pres">
      <dgm:prSet presAssocID="{1F900C96-CEEF-48B9-BE8D-809EA41F8893}" presName="hierChild5" presStyleCnt="0"/>
      <dgm:spPr/>
    </dgm:pt>
    <dgm:pt modelId="{1C59E28F-47F0-419B-9F96-83AC7C949432}" type="pres">
      <dgm:prSet presAssocID="{A86F5373-5428-495B-9FBC-B46E58771A0A}" presName="Name37" presStyleLbl="parChTrans1D2" presStyleIdx="1" presStyleCnt="5"/>
      <dgm:spPr/>
      <dgm:t>
        <a:bodyPr/>
        <a:lstStyle/>
        <a:p>
          <a:endParaRPr lang="sv-SE"/>
        </a:p>
      </dgm:t>
    </dgm:pt>
    <dgm:pt modelId="{D4FC503A-A916-4832-8151-71F116A22D71}" type="pres">
      <dgm:prSet presAssocID="{44C0065D-432B-447D-8ED3-B28119805E03}" presName="hierRoot2" presStyleCnt="0">
        <dgm:presLayoutVars>
          <dgm:hierBranch val="init"/>
        </dgm:presLayoutVars>
      </dgm:prSet>
      <dgm:spPr/>
    </dgm:pt>
    <dgm:pt modelId="{136EEA79-B546-44F5-8958-5633317A43EF}" type="pres">
      <dgm:prSet presAssocID="{44C0065D-432B-447D-8ED3-B28119805E03}" presName="rootComposite" presStyleCnt="0"/>
      <dgm:spPr/>
    </dgm:pt>
    <dgm:pt modelId="{A27EE806-EFF3-4549-B3FB-D53B74E5667B}" type="pres">
      <dgm:prSet presAssocID="{44C0065D-432B-447D-8ED3-B28119805E03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356464AE-4CB2-48C5-9DF3-F34520F0E2CC}" type="pres">
      <dgm:prSet presAssocID="{44C0065D-432B-447D-8ED3-B28119805E03}" presName="rootConnector" presStyleLbl="node2" presStyleIdx="1" presStyleCnt="5"/>
      <dgm:spPr/>
      <dgm:t>
        <a:bodyPr/>
        <a:lstStyle/>
        <a:p>
          <a:endParaRPr lang="sv-SE"/>
        </a:p>
      </dgm:t>
    </dgm:pt>
    <dgm:pt modelId="{96B28142-0819-494E-A56D-9610D1617538}" type="pres">
      <dgm:prSet presAssocID="{44C0065D-432B-447D-8ED3-B28119805E03}" presName="hierChild4" presStyleCnt="0"/>
      <dgm:spPr/>
    </dgm:pt>
    <dgm:pt modelId="{1921DCB6-BC7E-408C-9B96-6E18709C48F5}" type="pres">
      <dgm:prSet presAssocID="{44C0065D-432B-447D-8ED3-B28119805E03}" presName="hierChild5" presStyleCnt="0"/>
      <dgm:spPr/>
    </dgm:pt>
    <dgm:pt modelId="{FB4868FE-F4AF-444D-B4F7-A471C59FAB18}" type="pres">
      <dgm:prSet presAssocID="{53A87FD8-3AEA-41EF-939E-33A31D3C650D}" presName="Name37" presStyleLbl="parChTrans1D2" presStyleIdx="2" presStyleCnt="5"/>
      <dgm:spPr/>
      <dgm:t>
        <a:bodyPr/>
        <a:lstStyle/>
        <a:p>
          <a:endParaRPr lang="sv-SE"/>
        </a:p>
      </dgm:t>
    </dgm:pt>
    <dgm:pt modelId="{D4D17F52-8D22-4F25-825B-7B6AFDAC6CB3}" type="pres">
      <dgm:prSet presAssocID="{F7C6AFB5-18D6-4381-99E9-540667E13B62}" presName="hierRoot2" presStyleCnt="0">
        <dgm:presLayoutVars>
          <dgm:hierBranch val="init"/>
        </dgm:presLayoutVars>
      </dgm:prSet>
      <dgm:spPr/>
    </dgm:pt>
    <dgm:pt modelId="{C831B7DE-96A1-4158-9542-13D2C8EA72B4}" type="pres">
      <dgm:prSet presAssocID="{F7C6AFB5-18D6-4381-99E9-540667E13B62}" presName="rootComposite" presStyleCnt="0"/>
      <dgm:spPr/>
    </dgm:pt>
    <dgm:pt modelId="{5A1BD2A0-52BE-4CB6-AE24-BF78A360EF88}" type="pres">
      <dgm:prSet presAssocID="{F7C6AFB5-18D6-4381-99E9-540667E13B62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FFFB7150-3801-4EB7-B9B0-A0D254A20BAD}" type="pres">
      <dgm:prSet presAssocID="{F7C6AFB5-18D6-4381-99E9-540667E13B62}" presName="rootConnector" presStyleLbl="node2" presStyleIdx="2" presStyleCnt="5"/>
      <dgm:spPr/>
      <dgm:t>
        <a:bodyPr/>
        <a:lstStyle/>
        <a:p>
          <a:endParaRPr lang="sv-SE"/>
        </a:p>
      </dgm:t>
    </dgm:pt>
    <dgm:pt modelId="{63237D3D-84F5-4236-8647-A3A3B2D97BE6}" type="pres">
      <dgm:prSet presAssocID="{F7C6AFB5-18D6-4381-99E9-540667E13B62}" presName="hierChild4" presStyleCnt="0"/>
      <dgm:spPr/>
    </dgm:pt>
    <dgm:pt modelId="{27A584DD-9180-43EC-B10F-48B1D1B00463}" type="pres">
      <dgm:prSet presAssocID="{212F503D-A396-4AD7-AC96-253F95565010}" presName="Name37" presStyleLbl="parChTrans1D3" presStyleIdx="2" presStyleCnt="6"/>
      <dgm:spPr/>
      <dgm:t>
        <a:bodyPr/>
        <a:lstStyle/>
        <a:p>
          <a:endParaRPr lang="sv-SE"/>
        </a:p>
      </dgm:t>
    </dgm:pt>
    <dgm:pt modelId="{E830B93B-26A7-4641-8073-B6AC4074C4CB}" type="pres">
      <dgm:prSet presAssocID="{9946D00D-06D4-440C-A4C3-1BAC095AEC4A}" presName="hierRoot2" presStyleCnt="0">
        <dgm:presLayoutVars>
          <dgm:hierBranch val="init"/>
        </dgm:presLayoutVars>
      </dgm:prSet>
      <dgm:spPr/>
    </dgm:pt>
    <dgm:pt modelId="{C005108D-1B81-4A06-A7BC-CF557480B370}" type="pres">
      <dgm:prSet presAssocID="{9946D00D-06D4-440C-A4C3-1BAC095AEC4A}" presName="rootComposite" presStyleCnt="0"/>
      <dgm:spPr/>
    </dgm:pt>
    <dgm:pt modelId="{D96E78C2-796A-4000-9C84-86FDBFFAC05B}" type="pres">
      <dgm:prSet presAssocID="{9946D00D-06D4-440C-A4C3-1BAC095AEC4A}" presName="rootText" presStyleLbl="node3" presStyleIdx="2" presStyleCnt="6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C349B938-2B49-4975-95F2-DF56DD4AC819}" type="pres">
      <dgm:prSet presAssocID="{9946D00D-06D4-440C-A4C3-1BAC095AEC4A}" presName="rootConnector" presStyleLbl="node3" presStyleIdx="2" presStyleCnt="6"/>
      <dgm:spPr/>
      <dgm:t>
        <a:bodyPr/>
        <a:lstStyle/>
        <a:p>
          <a:endParaRPr lang="sv-SE"/>
        </a:p>
      </dgm:t>
    </dgm:pt>
    <dgm:pt modelId="{0067E059-3B9E-4661-9A67-5ACA4EF5C386}" type="pres">
      <dgm:prSet presAssocID="{9946D00D-06D4-440C-A4C3-1BAC095AEC4A}" presName="hierChild4" presStyleCnt="0"/>
      <dgm:spPr/>
    </dgm:pt>
    <dgm:pt modelId="{88BB9509-83A4-4297-A483-F3285EC5CAA3}" type="pres">
      <dgm:prSet presAssocID="{9946D00D-06D4-440C-A4C3-1BAC095AEC4A}" presName="hierChild5" presStyleCnt="0"/>
      <dgm:spPr/>
    </dgm:pt>
    <dgm:pt modelId="{06E7668A-3EBD-4C51-81DE-E4811CAF20B5}" type="pres">
      <dgm:prSet presAssocID="{DE1D969F-4881-484C-9AB2-103A6439CFEC}" presName="Name37" presStyleLbl="parChTrans1D3" presStyleIdx="3" presStyleCnt="6"/>
      <dgm:spPr/>
      <dgm:t>
        <a:bodyPr/>
        <a:lstStyle/>
        <a:p>
          <a:endParaRPr lang="sv-SE"/>
        </a:p>
      </dgm:t>
    </dgm:pt>
    <dgm:pt modelId="{C64915D3-0A56-46FB-B2DD-B8C713703183}" type="pres">
      <dgm:prSet presAssocID="{08E72567-1210-48C6-ACAD-E4B1A2ADD80B}" presName="hierRoot2" presStyleCnt="0">
        <dgm:presLayoutVars>
          <dgm:hierBranch val="init"/>
        </dgm:presLayoutVars>
      </dgm:prSet>
      <dgm:spPr/>
    </dgm:pt>
    <dgm:pt modelId="{F7BA13A1-3E3C-442D-BAE1-2BD9A212BA3B}" type="pres">
      <dgm:prSet presAssocID="{08E72567-1210-48C6-ACAD-E4B1A2ADD80B}" presName="rootComposite" presStyleCnt="0"/>
      <dgm:spPr/>
    </dgm:pt>
    <dgm:pt modelId="{AA1F2A82-03FA-4210-ABBE-4D56CAE44FCA}" type="pres">
      <dgm:prSet presAssocID="{08E72567-1210-48C6-ACAD-E4B1A2ADD80B}" presName="rootText" presStyleLbl="node3" presStyleIdx="3" presStyleCnt="6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5BF00A52-4DEE-41BB-B2D8-1B408AE99483}" type="pres">
      <dgm:prSet presAssocID="{08E72567-1210-48C6-ACAD-E4B1A2ADD80B}" presName="rootConnector" presStyleLbl="node3" presStyleIdx="3" presStyleCnt="6"/>
      <dgm:spPr/>
      <dgm:t>
        <a:bodyPr/>
        <a:lstStyle/>
        <a:p>
          <a:endParaRPr lang="sv-SE"/>
        </a:p>
      </dgm:t>
    </dgm:pt>
    <dgm:pt modelId="{96FA1011-A3DA-4A6F-B5FB-5A722A8BFA3A}" type="pres">
      <dgm:prSet presAssocID="{08E72567-1210-48C6-ACAD-E4B1A2ADD80B}" presName="hierChild4" presStyleCnt="0"/>
      <dgm:spPr/>
    </dgm:pt>
    <dgm:pt modelId="{70CA992B-F82D-4002-BAFD-4811E8932118}" type="pres">
      <dgm:prSet presAssocID="{08E72567-1210-48C6-ACAD-E4B1A2ADD80B}" presName="hierChild5" presStyleCnt="0"/>
      <dgm:spPr/>
    </dgm:pt>
    <dgm:pt modelId="{82056DEA-60AF-44C1-BF9D-26D6770F566D}" type="pres">
      <dgm:prSet presAssocID="{089E5C6D-C3FD-4004-BCDF-63859161B77C}" presName="Name37" presStyleLbl="parChTrans1D3" presStyleIdx="4" presStyleCnt="6"/>
      <dgm:spPr/>
      <dgm:t>
        <a:bodyPr/>
        <a:lstStyle/>
        <a:p>
          <a:endParaRPr lang="sv-SE"/>
        </a:p>
      </dgm:t>
    </dgm:pt>
    <dgm:pt modelId="{0C76F11C-938B-4D00-8441-3F116D0B5F26}" type="pres">
      <dgm:prSet presAssocID="{619D52F7-74B4-44B7-A9FD-4D8C39E2174F}" presName="hierRoot2" presStyleCnt="0">
        <dgm:presLayoutVars>
          <dgm:hierBranch val="init"/>
        </dgm:presLayoutVars>
      </dgm:prSet>
      <dgm:spPr/>
    </dgm:pt>
    <dgm:pt modelId="{FFC60B29-FCE0-4518-B485-67222BC35567}" type="pres">
      <dgm:prSet presAssocID="{619D52F7-74B4-44B7-A9FD-4D8C39E2174F}" presName="rootComposite" presStyleCnt="0"/>
      <dgm:spPr/>
    </dgm:pt>
    <dgm:pt modelId="{5ABE8F49-8210-402E-A676-8B81D5F0337D}" type="pres">
      <dgm:prSet presAssocID="{619D52F7-74B4-44B7-A9FD-4D8C39E2174F}" presName="rootText" presStyleLbl="node3" presStyleIdx="4" presStyleCnt="6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2F45EAB2-96D7-4170-90EF-5FB389DB4F3B}" type="pres">
      <dgm:prSet presAssocID="{619D52F7-74B4-44B7-A9FD-4D8C39E2174F}" presName="rootConnector" presStyleLbl="node3" presStyleIdx="4" presStyleCnt="6"/>
      <dgm:spPr/>
      <dgm:t>
        <a:bodyPr/>
        <a:lstStyle/>
        <a:p>
          <a:endParaRPr lang="sv-SE"/>
        </a:p>
      </dgm:t>
    </dgm:pt>
    <dgm:pt modelId="{CD95D1B1-8956-4D0F-9CD4-B542385B8C4F}" type="pres">
      <dgm:prSet presAssocID="{619D52F7-74B4-44B7-A9FD-4D8C39E2174F}" presName="hierChild4" presStyleCnt="0"/>
      <dgm:spPr/>
    </dgm:pt>
    <dgm:pt modelId="{A0D53953-4352-4559-AE6B-A7EE44945DB4}" type="pres">
      <dgm:prSet presAssocID="{619D52F7-74B4-44B7-A9FD-4D8C39E2174F}" presName="hierChild5" presStyleCnt="0"/>
      <dgm:spPr/>
    </dgm:pt>
    <dgm:pt modelId="{FFD71419-9554-485C-B9DE-4D50133FAFD9}" type="pres">
      <dgm:prSet presAssocID="{F7C6AFB5-18D6-4381-99E9-540667E13B62}" presName="hierChild5" presStyleCnt="0"/>
      <dgm:spPr/>
    </dgm:pt>
    <dgm:pt modelId="{E69459F7-2EE8-42F9-97F9-50ECD5607413}" type="pres">
      <dgm:prSet presAssocID="{403EE08E-F413-4721-9C0A-BE6BF8D1739B}" presName="Name37" presStyleLbl="parChTrans1D2" presStyleIdx="3" presStyleCnt="5"/>
      <dgm:spPr/>
      <dgm:t>
        <a:bodyPr/>
        <a:lstStyle/>
        <a:p>
          <a:endParaRPr lang="sv-SE"/>
        </a:p>
      </dgm:t>
    </dgm:pt>
    <dgm:pt modelId="{AD4A03C9-6B96-4AC9-B734-F269CDC3D019}" type="pres">
      <dgm:prSet presAssocID="{88E57CE4-D775-4DD4-9F5B-8B25AE8F8FC7}" presName="hierRoot2" presStyleCnt="0">
        <dgm:presLayoutVars>
          <dgm:hierBranch val="init"/>
        </dgm:presLayoutVars>
      </dgm:prSet>
      <dgm:spPr/>
    </dgm:pt>
    <dgm:pt modelId="{B148E2A1-C371-4865-B2D2-12B42765FEFD}" type="pres">
      <dgm:prSet presAssocID="{88E57CE4-D775-4DD4-9F5B-8B25AE8F8FC7}" presName="rootComposite" presStyleCnt="0"/>
      <dgm:spPr/>
    </dgm:pt>
    <dgm:pt modelId="{0EEF1793-E4FF-492B-86CD-30F429E4C638}" type="pres">
      <dgm:prSet presAssocID="{88E57CE4-D775-4DD4-9F5B-8B25AE8F8FC7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E505CC35-8395-4987-98D1-9E4EABAC3F6C}" type="pres">
      <dgm:prSet presAssocID="{88E57CE4-D775-4DD4-9F5B-8B25AE8F8FC7}" presName="rootConnector" presStyleLbl="node2" presStyleIdx="3" presStyleCnt="5"/>
      <dgm:spPr/>
      <dgm:t>
        <a:bodyPr/>
        <a:lstStyle/>
        <a:p>
          <a:endParaRPr lang="sv-SE"/>
        </a:p>
      </dgm:t>
    </dgm:pt>
    <dgm:pt modelId="{968F4BFA-C8BC-456A-9641-C5C342C28851}" type="pres">
      <dgm:prSet presAssocID="{88E57CE4-D775-4DD4-9F5B-8B25AE8F8FC7}" presName="hierChild4" presStyleCnt="0"/>
      <dgm:spPr/>
    </dgm:pt>
    <dgm:pt modelId="{49D19508-9505-49E4-9047-AF9FEA6D7FE0}" type="pres">
      <dgm:prSet presAssocID="{88E57CE4-D775-4DD4-9F5B-8B25AE8F8FC7}" presName="hierChild5" presStyleCnt="0"/>
      <dgm:spPr/>
    </dgm:pt>
    <dgm:pt modelId="{1023952E-C31C-4562-9FB1-AFA6E40775C0}" type="pres">
      <dgm:prSet presAssocID="{97E56B9E-F281-4549-B8F8-DF9BBB2B67F6}" presName="Name37" presStyleLbl="parChTrans1D2" presStyleIdx="4" presStyleCnt="5"/>
      <dgm:spPr/>
      <dgm:t>
        <a:bodyPr/>
        <a:lstStyle/>
        <a:p>
          <a:endParaRPr lang="sv-SE"/>
        </a:p>
      </dgm:t>
    </dgm:pt>
    <dgm:pt modelId="{6C91609F-DE89-41FD-926C-79ADC4A2D9A8}" type="pres">
      <dgm:prSet presAssocID="{08655F4A-DE6C-45B7-BE86-C82F2502E7DC}" presName="hierRoot2" presStyleCnt="0">
        <dgm:presLayoutVars>
          <dgm:hierBranch/>
        </dgm:presLayoutVars>
      </dgm:prSet>
      <dgm:spPr/>
    </dgm:pt>
    <dgm:pt modelId="{7BEF9EE6-75F3-4263-8E6A-B2CCBCE48A99}" type="pres">
      <dgm:prSet presAssocID="{08655F4A-DE6C-45B7-BE86-C82F2502E7DC}" presName="rootComposite" presStyleCnt="0"/>
      <dgm:spPr/>
    </dgm:pt>
    <dgm:pt modelId="{FAB72C04-2865-4E2F-98D6-EB6703BD5629}" type="pres">
      <dgm:prSet presAssocID="{08655F4A-DE6C-45B7-BE86-C82F2502E7DC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FD5AD3F6-4B2D-4A20-8396-F667BA19F226}" type="pres">
      <dgm:prSet presAssocID="{08655F4A-DE6C-45B7-BE86-C82F2502E7DC}" presName="rootConnector" presStyleLbl="node2" presStyleIdx="4" presStyleCnt="5"/>
      <dgm:spPr/>
      <dgm:t>
        <a:bodyPr/>
        <a:lstStyle/>
        <a:p>
          <a:endParaRPr lang="sv-SE"/>
        </a:p>
      </dgm:t>
    </dgm:pt>
    <dgm:pt modelId="{BFF6DAD8-0350-477D-985F-B98F777C8577}" type="pres">
      <dgm:prSet presAssocID="{08655F4A-DE6C-45B7-BE86-C82F2502E7DC}" presName="hierChild4" presStyleCnt="0"/>
      <dgm:spPr/>
    </dgm:pt>
    <dgm:pt modelId="{D034673F-5880-4FDA-86C4-2CC556FCC16B}" type="pres">
      <dgm:prSet presAssocID="{6C768990-8972-4574-B248-EEE942207630}" presName="Name35" presStyleLbl="parChTrans1D3" presStyleIdx="5" presStyleCnt="6"/>
      <dgm:spPr/>
      <dgm:t>
        <a:bodyPr/>
        <a:lstStyle/>
        <a:p>
          <a:endParaRPr lang="sv-SE"/>
        </a:p>
      </dgm:t>
    </dgm:pt>
    <dgm:pt modelId="{BD42EF04-2465-4BA7-96F0-5E3DCD91BF22}" type="pres">
      <dgm:prSet presAssocID="{C2563A9B-EF09-4BBC-A531-844579BC02DE}" presName="hierRoot2" presStyleCnt="0">
        <dgm:presLayoutVars>
          <dgm:hierBranch val="init"/>
        </dgm:presLayoutVars>
      </dgm:prSet>
      <dgm:spPr/>
    </dgm:pt>
    <dgm:pt modelId="{B26E3ABE-7C3C-480E-B873-DB85AA1D048B}" type="pres">
      <dgm:prSet presAssocID="{C2563A9B-EF09-4BBC-A531-844579BC02DE}" presName="rootComposite" presStyleCnt="0"/>
      <dgm:spPr/>
    </dgm:pt>
    <dgm:pt modelId="{76E71536-B143-4C4F-A1F5-96E98AE86E0D}" type="pres">
      <dgm:prSet presAssocID="{C2563A9B-EF09-4BBC-A531-844579BC02DE}" presName="rootText" presStyleLbl="node3" presStyleIdx="5" presStyleCnt="6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4E391450-281A-4708-A5DA-1EA09B76D8B8}" type="pres">
      <dgm:prSet presAssocID="{C2563A9B-EF09-4BBC-A531-844579BC02DE}" presName="rootConnector" presStyleLbl="node3" presStyleIdx="5" presStyleCnt="6"/>
      <dgm:spPr/>
      <dgm:t>
        <a:bodyPr/>
        <a:lstStyle/>
        <a:p>
          <a:endParaRPr lang="sv-SE"/>
        </a:p>
      </dgm:t>
    </dgm:pt>
    <dgm:pt modelId="{6F2B721A-D425-416B-9C99-E84518E415F6}" type="pres">
      <dgm:prSet presAssocID="{C2563A9B-EF09-4BBC-A531-844579BC02DE}" presName="hierChild4" presStyleCnt="0"/>
      <dgm:spPr/>
    </dgm:pt>
    <dgm:pt modelId="{A4A80BA0-2942-4ECB-B3CB-266CA9BB070B}" type="pres">
      <dgm:prSet presAssocID="{C2563A9B-EF09-4BBC-A531-844579BC02DE}" presName="hierChild5" presStyleCnt="0"/>
      <dgm:spPr/>
    </dgm:pt>
    <dgm:pt modelId="{EE09811A-01B4-49EA-86D2-DFC699DA8150}" type="pres">
      <dgm:prSet presAssocID="{08655F4A-DE6C-45B7-BE86-C82F2502E7DC}" presName="hierChild5" presStyleCnt="0"/>
      <dgm:spPr/>
    </dgm:pt>
    <dgm:pt modelId="{ED7CF261-2EA0-4DE5-8782-5ACBC5127B1E}" type="pres">
      <dgm:prSet presAssocID="{9D659176-0BC4-4FBF-9146-084F9827E3F9}" presName="hierChild3" presStyleCnt="0"/>
      <dgm:spPr/>
    </dgm:pt>
  </dgm:ptLst>
  <dgm:cxnLst>
    <dgm:cxn modelId="{F12331FC-8DE5-4C66-99C9-D2C9EE90DFD9}" type="presOf" srcId="{0E487499-C52F-4022-B5E5-653FAA66A2BC}" destId="{A5ADCFDD-3854-4AAA-900A-6B7ECED6D2BA}" srcOrd="1" destOrd="0" presId="urn:microsoft.com/office/officeart/2005/8/layout/orgChart1"/>
    <dgm:cxn modelId="{C6507168-412E-44AD-ACA1-CD828E955962}" type="presOf" srcId="{6C768990-8972-4574-B248-EEE942207630}" destId="{D034673F-5880-4FDA-86C4-2CC556FCC16B}" srcOrd="0" destOrd="0" presId="urn:microsoft.com/office/officeart/2005/8/layout/orgChart1"/>
    <dgm:cxn modelId="{82DC7FF6-AE6A-427D-8F6E-1AD9A8A94D6D}" type="presOf" srcId="{A86F5373-5428-495B-9FBC-B46E58771A0A}" destId="{1C59E28F-47F0-419B-9F96-83AC7C949432}" srcOrd="0" destOrd="0" presId="urn:microsoft.com/office/officeart/2005/8/layout/orgChart1"/>
    <dgm:cxn modelId="{24A8A14D-F750-41B9-9B2F-E9678C7E5FBA}" type="presOf" srcId="{6CACD61D-63FC-4E3A-9D8C-D44886E6BAAC}" destId="{67B0F701-3AB0-4A86-95F6-5FA434589B91}" srcOrd="0" destOrd="0" presId="urn:microsoft.com/office/officeart/2005/8/layout/orgChart1"/>
    <dgm:cxn modelId="{6C539A73-5883-40D9-B80B-B16D6125B380}" type="presOf" srcId="{08E72567-1210-48C6-ACAD-E4B1A2ADD80B}" destId="{AA1F2A82-03FA-4210-ABBE-4D56CAE44FCA}" srcOrd="0" destOrd="0" presId="urn:microsoft.com/office/officeart/2005/8/layout/orgChart1"/>
    <dgm:cxn modelId="{02AF38CB-C0FD-4ABB-8A82-2EC11FD0DCA5}" type="presOf" srcId="{C2563A9B-EF09-4BBC-A531-844579BC02DE}" destId="{4E391450-281A-4708-A5DA-1EA09B76D8B8}" srcOrd="1" destOrd="0" presId="urn:microsoft.com/office/officeart/2005/8/layout/orgChart1"/>
    <dgm:cxn modelId="{C9A9DAC9-5E0E-44B7-9F1A-6A0DBD5C2FAF}" type="presOf" srcId="{4A50B053-5664-4B9E-802F-4CA13AC623BC}" destId="{76C69582-9125-4B45-A0F0-945104691FC1}" srcOrd="0" destOrd="0" presId="urn:microsoft.com/office/officeart/2005/8/layout/orgChart1"/>
    <dgm:cxn modelId="{AA9DBC9C-F5C8-44D7-B292-22AC3A71E04D}" type="presOf" srcId="{1153DA51-5E83-4D51-A272-8AD8662255B9}" destId="{7CBC024A-E445-4965-B3A5-0E5EF0CD5E6F}" srcOrd="1" destOrd="0" presId="urn:microsoft.com/office/officeart/2005/8/layout/orgChart1"/>
    <dgm:cxn modelId="{BA0E9C4A-4D84-4AF0-93D1-C7F3FA0E9362}" type="presOf" srcId="{619D52F7-74B4-44B7-A9FD-4D8C39E2174F}" destId="{5ABE8F49-8210-402E-A676-8B81D5F0337D}" srcOrd="0" destOrd="0" presId="urn:microsoft.com/office/officeart/2005/8/layout/orgChart1"/>
    <dgm:cxn modelId="{B1367CFA-E994-47F5-8687-E282BF183770}" type="presOf" srcId="{44C0065D-432B-447D-8ED3-B28119805E03}" destId="{A27EE806-EFF3-4549-B3FB-D53B74E5667B}" srcOrd="0" destOrd="0" presId="urn:microsoft.com/office/officeart/2005/8/layout/orgChart1"/>
    <dgm:cxn modelId="{EF6CA32B-F66A-4137-848C-51316E2F8856}" srcId="{9D659176-0BC4-4FBF-9146-084F9827E3F9}" destId="{88E57CE4-D775-4DD4-9F5B-8B25AE8F8FC7}" srcOrd="3" destOrd="0" parTransId="{403EE08E-F413-4721-9C0A-BE6BF8D1739B}" sibTransId="{16A8EB90-5D29-41A0-A79B-6CEB1E7A1D5E}"/>
    <dgm:cxn modelId="{778DEAC0-2C3D-4CE0-9098-CC738DF9D238}" srcId="{F7C6AFB5-18D6-4381-99E9-540667E13B62}" destId="{08E72567-1210-48C6-ACAD-E4B1A2ADD80B}" srcOrd="1" destOrd="0" parTransId="{DE1D969F-4881-484C-9AB2-103A6439CFEC}" sibTransId="{301BD7F0-DF6E-4E51-90F5-3D0A2C4B4EDE}"/>
    <dgm:cxn modelId="{72AF8D4F-5870-4A36-AC9A-953979ACD4DD}" type="presOf" srcId="{11F9E76A-68B2-4DC2-BDCC-C7C5C3281311}" destId="{3C343F79-0EA8-4686-987B-517EE8E9DD48}" srcOrd="0" destOrd="0" presId="urn:microsoft.com/office/officeart/2005/8/layout/orgChart1"/>
    <dgm:cxn modelId="{0F5384EC-BC5F-4756-872A-C638514D344A}" srcId="{08655F4A-DE6C-45B7-BE86-C82F2502E7DC}" destId="{C2563A9B-EF09-4BBC-A531-844579BC02DE}" srcOrd="0" destOrd="0" parTransId="{6C768990-8972-4574-B248-EEE942207630}" sibTransId="{C9CDF316-AEBB-48E5-BF37-ED3AE38B8D8D}"/>
    <dgm:cxn modelId="{04BE0424-F64E-46A4-B51D-F81737EA920B}" srcId="{9D659176-0BC4-4FBF-9146-084F9827E3F9}" destId="{1F900C96-CEEF-48B9-BE8D-809EA41F8893}" srcOrd="0" destOrd="0" parTransId="{00BB8F5A-FC1E-4B56-98F8-C5E08D198429}" sibTransId="{99C1B2ED-26C6-42B1-A3FE-5100560B8F72}"/>
    <dgm:cxn modelId="{081B9B31-E422-4D4D-8A92-E6A77F517193}" srcId="{13B77E06-5504-4023-B243-DD37D0EEE8F9}" destId="{1153DA51-5E83-4D51-A272-8AD8662255B9}" srcOrd="0" destOrd="0" parTransId="{2B8E8B9A-0E70-4502-AC19-15511B5E5A06}" sibTransId="{E0B2FF90-5BF1-406F-B02A-03A5C730CDA5}"/>
    <dgm:cxn modelId="{B5A2A519-A704-45A5-92A2-2ACE1A288C79}" srcId="{F7C6AFB5-18D6-4381-99E9-540667E13B62}" destId="{619D52F7-74B4-44B7-A9FD-4D8C39E2174F}" srcOrd="2" destOrd="0" parTransId="{089E5C6D-C3FD-4004-BCDF-63859161B77C}" sibTransId="{235EAE97-E9B0-4E95-905B-19F07C3A3304}"/>
    <dgm:cxn modelId="{D017C50D-44AE-424A-B96E-8D75166C2785}" type="presOf" srcId="{08E72567-1210-48C6-ACAD-E4B1A2ADD80B}" destId="{5BF00A52-4DEE-41BB-B2D8-1B408AE99483}" srcOrd="1" destOrd="0" presId="urn:microsoft.com/office/officeart/2005/8/layout/orgChart1"/>
    <dgm:cxn modelId="{83431878-FD57-4B87-9AFB-D833CBFB3348}" type="presOf" srcId="{403EE08E-F413-4721-9C0A-BE6BF8D1739B}" destId="{E69459F7-2EE8-42F9-97F9-50ECD5607413}" srcOrd="0" destOrd="0" presId="urn:microsoft.com/office/officeart/2005/8/layout/orgChart1"/>
    <dgm:cxn modelId="{9B2406D3-9175-43E9-BE2C-1DA4038D7891}" type="presOf" srcId="{08655F4A-DE6C-45B7-BE86-C82F2502E7DC}" destId="{FAB72C04-2865-4E2F-98D6-EB6703BD5629}" srcOrd="0" destOrd="0" presId="urn:microsoft.com/office/officeart/2005/8/layout/orgChart1"/>
    <dgm:cxn modelId="{3CF368EE-5DCF-4043-896C-D374117F24BC}" srcId="{4A50B053-5664-4B9E-802F-4CA13AC623BC}" destId="{0E487499-C52F-4022-B5E5-653FAA66A2BC}" srcOrd="0" destOrd="0" parTransId="{CD9A8598-908D-44DC-932B-B3D69E3F75A7}" sibTransId="{AC665A70-6E25-4AB5-BFE1-45A7BABAF2D2}"/>
    <dgm:cxn modelId="{7E589998-ABB8-43B8-9138-AEA7ED0BE62B}" type="presOf" srcId="{089E5C6D-C3FD-4004-BCDF-63859161B77C}" destId="{82056DEA-60AF-44C1-BF9D-26D6770F566D}" srcOrd="0" destOrd="0" presId="urn:microsoft.com/office/officeart/2005/8/layout/orgChart1"/>
    <dgm:cxn modelId="{28809434-322D-43BE-8C14-CFF3FC1D29EC}" type="presOf" srcId="{88E57CE4-D775-4DD4-9F5B-8B25AE8F8FC7}" destId="{E505CC35-8395-4987-98D1-9E4EABAC3F6C}" srcOrd="1" destOrd="0" presId="urn:microsoft.com/office/officeart/2005/8/layout/orgChart1"/>
    <dgm:cxn modelId="{2927A44F-59F9-4EAD-AA07-437CAD97B01B}" type="presOf" srcId="{2B8E8B9A-0E70-4502-AC19-15511B5E5A06}" destId="{8BC0D6CC-A647-42CE-9E86-3D564F45FAB5}" srcOrd="0" destOrd="0" presId="urn:microsoft.com/office/officeart/2005/8/layout/orgChart1"/>
    <dgm:cxn modelId="{3340DAB6-9EDF-4029-B0E3-02BF1BA0F04A}" type="presOf" srcId="{97E56B9E-F281-4549-B8F8-DF9BBB2B67F6}" destId="{1023952E-C31C-4562-9FB1-AFA6E40775C0}" srcOrd="0" destOrd="0" presId="urn:microsoft.com/office/officeart/2005/8/layout/orgChart1"/>
    <dgm:cxn modelId="{1882BA53-D2B9-4A5F-8F3C-D9CB045895BE}" type="presOf" srcId="{1F900C96-CEEF-48B9-BE8D-809EA41F8893}" destId="{DE0D1BA1-01B7-4B13-BFC8-DA645BFB44A2}" srcOrd="1" destOrd="0" presId="urn:microsoft.com/office/officeart/2005/8/layout/orgChart1"/>
    <dgm:cxn modelId="{C631C232-6793-49A5-A0BD-88C748F20EFA}" type="presOf" srcId="{13B77E06-5504-4023-B243-DD37D0EEE8F9}" destId="{03765161-13E0-4A54-9A6C-2BFC85262B8B}" srcOrd="1" destOrd="0" presId="urn:microsoft.com/office/officeart/2005/8/layout/orgChart1"/>
    <dgm:cxn modelId="{B91CBE50-3DCC-4F8A-8BAB-805D1F855892}" type="presOf" srcId="{53A87FD8-3AEA-41EF-939E-33A31D3C650D}" destId="{FB4868FE-F4AF-444D-B4F7-A471C59FAB18}" srcOrd="0" destOrd="0" presId="urn:microsoft.com/office/officeart/2005/8/layout/orgChart1"/>
    <dgm:cxn modelId="{643DC89F-0B65-4A57-990A-B00F5763A390}" srcId="{9D659176-0BC4-4FBF-9146-084F9827E3F9}" destId="{08655F4A-DE6C-45B7-BE86-C82F2502E7DC}" srcOrd="4" destOrd="0" parTransId="{97E56B9E-F281-4549-B8F8-DF9BBB2B67F6}" sibTransId="{7C21832F-5F6C-440C-8CEF-5724B80062FA}"/>
    <dgm:cxn modelId="{656D58A3-C4AC-4E72-BFA8-8DF3ABC160C8}" type="presOf" srcId="{C2563A9B-EF09-4BBC-A531-844579BC02DE}" destId="{76E71536-B143-4C4F-A1F5-96E98AE86E0D}" srcOrd="0" destOrd="0" presId="urn:microsoft.com/office/officeart/2005/8/layout/orgChart1"/>
    <dgm:cxn modelId="{72087225-4701-4E4B-B0F6-AA395DE8E346}" type="presOf" srcId="{619D52F7-74B4-44B7-A9FD-4D8C39E2174F}" destId="{2F45EAB2-96D7-4170-90EF-5FB389DB4F3B}" srcOrd="1" destOrd="0" presId="urn:microsoft.com/office/officeart/2005/8/layout/orgChart1"/>
    <dgm:cxn modelId="{B8B8F052-EA09-48AC-9D85-7B6EC1CD26F1}" type="presOf" srcId="{DE1D969F-4881-484C-9AB2-103A6439CFEC}" destId="{06E7668A-3EBD-4C51-81DE-E4811CAF20B5}" srcOrd="0" destOrd="0" presId="urn:microsoft.com/office/officeart/2005/8/layout/orgChart1"/>
    <dgm:cxn modelId="{9DA19B5D-0813-4490-B66C-53B5F93BD696}" type="presOf" srcId="{9D659176-0BC4-4FBF-9146-084F9827E3F9}" destId="{87077229-1F2C-4F97-9CBE-5677D45C1A37}" srcOrd="0" destOrd="0" presId="urn:microsoft.com/office/officeart/2005/8/layout/orgChart1"/>
    <dgm:cxn modelId="{73775D1B-34E2-46DE-BB72-B1FB6070DA1B}" srcId="{1F900C96-CEEF-48B9-BE8D-809EA41F8893}" destId="{4A50B053-5664-4B9E-802F-4CA13AC623BC}" srcOrd="0" destOrd="0" parTransId="{E57918C2-8D04-4209-9D80-B7300E4C1490}" sibTransId="{B7513F98-2C43-4A00-BFA5-5B70C60890BB}"/>
    <dgm:cxn modelId="{3264F0EE-C64D-4181-B400-85C27416346D}" type="presOf" srcId="{9D659176-0BC4-4FBF-9146-084F9827E3F9}" destId="{8558505D-0637-47A6-A5E5-46B684F33FD5}" srcOrd="1" destOrd="0" presId="urn:microsoft.com/office/officeart/2005/8/layout/orgChart1"/>
    <dgm:cxn modelId="{61DE18FE-A9D9-48EB-931E-60AB4E629B33}" type="presOf" srcId="{9946D00D-06D4-440C-A4C3-1BAC095AEC4A}" destId="{D96E78C2-796A-4000-9C84-86FDBFFAC05B}" srcOrd="0" destOrd="0" presId="urn:microsoft.com/office/officeart/2005/8/layout/orgChart1"/>
    <dgm:cxn modelId="{4D7FE402-4B05-47C6-9435-FFA71730B9CE}" type="presOf" srcId="{13B77E06-5504-4023-B243-DD37D0EEE8F9}" destId="{C42165FF-8D43-47B5-B028-CE63BBAC4BF7}" srcOrd="0" destOrd="0" presId="urn:microsoft.com/office/officeart/2005/8/layout/orgChart1"/>
    <dgm:cxn modelId="{EFCD95F4-C4FB-4044-950F-6593E6738EFD}" type="presOf" srcId="{0E487499-C52F-4022-B5E5-653FAA66A2BC}" destId="{2666AEFF-DDD1-4067-9788-95B7D8986A7F}" srcOrd="0" destOrd="0" presId="urn:microsoft.com/office/officeart/2005/8/layout/orgChart1"/>
    <dgm:cxn modelId="{009666F3-71A9-4A75-86F8-13E78842F268}" type="presOf" srcId="{88E57CE4-D775-4DD4-9F5B-8B25AE8F8FC7}" destId="{0EEF1793-E4FF-492B-86CD-30F429E4C638}" srcOrd="0" destOrd="0" presId="urn:microsoft.com/office/officeart/2005/8/layout/orgChart1"/>
    <dgm:cxn modelId="{B2DA0C2E-886E-4FBE-A0D9-C49D1EB6FE50}" srcId="{1F900C96-CEEF-48B9-BE8D-809EA41F8893}" destId="{13B77E06-5504-4023-B243-DD37D0EEE8F9}" srcOrd="1" destOrd="0" parTransId="{11F9E76A-68B2-4DC2-BDCC-C7C5C3281311}" sibTransId="{1F9FE7A5-E0D5-465E-9EBB-4DA731018E74}"/>
    <dgm:cxn modelId="{2E22E5AB-FB17-46ED-AC98-F5204F01865B}" type="presOf" srcId="{F7C6AFB5-18D6-4381-99E9-540667E13B62}" destId="{5A1BD2A0-52BE-4CB6-AE24-BF78A360EF88}" srcOrd="0" destOrd="0" presId="urn:microsoft.com/office/officeart/2005/8/layout/orgChart1"/>
    <dgm:cxn modelId="{C556464E-461E-4D41-AC0D-A457573F2DB2}" type="presOf" srcId="{00BB8F5A-FC1E-4B56-98F8-C5E08D198429}" destId="{A98D9928-1B5F-451F-8A80-93446671D5E1}" srcOrd="0" destOrd="0" presId="urn:microsoft.com/office/officeart/2005/8/layout/orgChart1"/>
    <dgm:cxn modelId="{02FC4D5A-11EF-4698-B580-31F16B749256}" type="presOf" srcId="{1F900C96-CEEF-48B9-BE8D-809EA41F8893}" destId="{29C18366-0A7C-4FBA-A21D-4DBC7A101064}" srcOrd="0" destOrd="0" presId="urn:microsoft.com/office/officeart/2005/8/layout/orgChart1"/>
    <dgm:cxn modelId="{06B45C2B-1D61-4890-BBA5-6545C63A3242}" srcId="{6CACD61D-63FC-4E3A-9D8C-D44886E6BAAC}" destId="{9D659176-0BC4-4FBF-9146-084F9827E3F9}" srcOrd="0" destOrd="0" parTransId="{7DE7F60A-6E53-4BC8-A843-08A7D1001AEB}" sibTransId="{587482C0-100C-49B8-BCA7-EB5E436B2981}"/>
    <dgm:cxn modelId="{1CF9AEB1-D971-44BC-91FD-54C217981616}" srcId="{9D659176-0BC4-4FBF-9146-084F9827E3F9}" destId="{F7C6AFB5-18D6-4381-99E9-540667E13B62}" srcOrd="2" destOrd="0" parTransId="{53A87FD8-3AEA-41EF-939E-33A31D3C650D}" sibTransId="{0C6CB7F2-52BF-4B02-909F-9DB1E2B0D9AC}"/>
    <dgm:cxn modelId="{4EAF1DE2-571C-41EA-B8A8-8053F9D8C305}" type="presOf" srcId="{E57918C2-8D04-4209-9D80-B7300E4C1490}" destId="{914483FA-3449-473F-82FA-8CEADA67EBCF}" srcOrd="0" destOrd="0" presId="urn:microsoft.com/office/officeart/2005/8/layout/orgChart1"/>
    <dgm:cxn modelId="{EF9D79AE-3BC4-4E3F-AE73-24A008F2BF22}" type="presOf" srcId="{08655F4A-DE6C-45B7-BE86-C82F2502E7DC}" destId="{FD5AD3F6-4B2D-4A20-8396-F667BA19F226}" srcOrd="1" destOrd="0" presId="urn:microsoft.com/office/officeart/2005/8/layout/orgChart1"/>
    <dgm:cxn modelId="{C487FE17-D789-411F-A491-C425C1D61032}" srcId="{F7C6AFB5-18D6-4381-99E9-540667E13B62}" destId="{9946D00D-06D4-440C-A4C3-1BAC095AEC4A}" srcOrd="0" destOrd="0" parTransId="{212F503D-A396-4AD7-AC96-253F95565010}" sibTransId="{98CCAD1C-7027-41A0-BAE4-5E08FBF88B55}"/>
    <dgm:cxn modelId="{F17C2355-25E0-48F0-9186-DB735C2F1F3B}" srcId="{9D659176-0BC4-4FBF-9146-084F9827E3F9}" destId="{44C0065D-432B-447D-8ED3-B28119805E03}" srcOrd="1" destOrd="0" parTransId="{A86F5373-5428-495B-9FBC-B46E58771A0A}" sibTransId="{4079D379-31BD-48E1-A281-BD08A330C94C}"/>
    <dgm:cxn modelId="{017647D6-B7F4-4F82-BC82-384D56294D8A}" type="presOf" srcId="{9946D00D-06D4-440C-A4C3-1BAC095AEC4A}" destId="{C349B938-2B49-4975-95F2-DF56DD4AC819}" srcOrd="1" destOrd="0" presId="urn:microsoft.com/office/officeart/2005/8/layout/orgChart1"/>
    <dgm:cxn modelId="{5AF5A1C5-4436-4D1D-B23A-EDB5A902B1E9}" type="presOf" srcId="{1153DA51-5E83-4D51-A272-8AD8662255B9}" destId="{34BCA573-009B-4421-81FC-26E3F1884051}" srcOrd="0" destOrd="0" presId="urn:microsoft.com/office/officeart/2005/8/layout/orgChart1"/>
    <dgm:cxn modelId="{D148D16D-02CA-410B-9A69-D7BFA1031A8D}" type="presOf" srcId="{CD9A8598-908D-44DC-932B-B3D69E3F75A7}" destId="{F26A9451-F1C9-4469-AE13-35E65783F66A}" srcOrd="0" destOrd="0" presId="urn:microsoft.com/office/officeart/2005/8/layout/orgChart1"/>
    <dgm:cxn modelId="{CA016C34-4024-4986-9684-B33D648EED33}" type="presOf" srcId="{F7C6AFB5-18D6-4381-99E9-540667E13B62}" destId="{FFFB7150-3801-4EB7-B9B0-A0D254A20BAD}" srcOrd="1" destOrd="0" presId="urn:microsoft.com/office/officeart/2005/8/layout/orgChart1"/>
    <dgm:cxn modelId="{A5DA9520-ADC0-46E3-9BB7-C95D961205E2}" type="presOf" srcId="{44C0065D-432B-447D-8ED3-B28119805E03}" destId="{356464AE-4CB2-48C5-9DF3-F34520F0E2CC}" srcOrd="1" destOrd="0" presId="urn:microsoft.com/office/officeart/2005/8/layout/orgChart1"/>
    <dgm:cxn modelId="{6F714958-3956-436E-B77B-E4D353BEDAB4}" type="presOf" srcId="{212F503D-A396-4AD7-AC96-253F95565010}" destId="{27A584DD-9180-43EC-B10F-48B1D1B00463}" srcOrd="0" destOrd="0" presId="urn:microsoft.com/office/officeart/2005/8/layout/orgChart1"/>
    <dgm:cxn modelId="{402DAF80-F31E-440D-9799-E2CAC67AFE8A}" type="presOf" srcId="{4A50B053-5664-4B9E-802F-4CA13AC623BC}" destId="{BFDFFB18-3DCA-426E-AE15-0A0AEFC7D822}" srcOrd="1" destOrd="0" presId="urn:microsoft.com/office/officeart/2005/8/layout/orgChart1"/>
    <dgm:cxn modelId="{B0A881EC-F25F-4425-A279-05AA8A68E2A9}" type="presParOf" srcId="{67B0F701-3AB0-4A86-95F6-5FA434589B91}" destId="{0CD2EE75-75FF-4F54-B97D-13245F3982D6}" srcOrd="0" destOrd="0" presId="urn:microsoft.com/office/officeart/2005/8/layout/orgChart1"/>
    <dgm:cxn modelId="{CB550021-478D-4621-9546-61122DA41A07}" type="presParOf" srcId="{0CD2EE75-75FF-4F54-B97D-13245F3982D6}" destId="{4BA82C3F-A654-4AB0-879E-D46EFA0E88CC}" srcOrd="0" destOrd="0" presId="urn:microsoft.com/office/officeart/2005/8/layout/orgChart1"/>
    <dgm:cxn modelId="{71BD9793-A686-4008-951C-77EFDA121A30}" type="presParOf" srcId="{4BA82C3F-A654-4AB0-879E-D46EFA0E88CC}" destId="{87077229-1F2C-4F97-9CBE-5677D45C1A37}" srcOrd="0" destOrd="0" presId="urn:microsoft.com/office/officeart/2005/8/layout/orgChart1"/>
    <dgm:cxn modelId="{9F405E43-4E45-4CCA-99D2-A7418951113C}" type="presParOf" srcId="{4BA82C3F-A654-4AB0-879E-D46EFA0E88CC}" destId="{8558505D-0637-47A6-A5E5-46B684F33FD5}" srcOrd="1" destOrd="0" presId="urn:microsoft.com/office/officeart/2005/8/layout/orgChart1"/>
    <dgm:cxn modelId="{F3C808FA-BD4D-4270-A6A0-EB836B848A08}" type="presParOf" srcId="{0CD2EE75-75FF-4F54-B97D-13245F3982D6}" destId="{F9EEAFA8-8E61-4AA4-9980-312843946B0F}" srcOrd="1" destOrd="0" presId="urn:microsoft.com/office/officeart/2005/8/layout/orgChart1"/>
    <dgm:cxn modelId="{3D5E3B77-9133-4457-8557-093D923C0A9D}" type="presParOf" srcId="{F9EEAFA8-8E61-4AA4-9980-312843946B0F}" destId="{A98D9928-1B5F-451F-8A80-93446671D5E1}" srcOrd="0" destOrd="0" presId="urn:microsoft.com/office/officeart/2005/8/layout/orgChart1"/>
    <dgm:cxn modelId="{4ACA2E25-B519-4C7A-921F-B633489660D2}" type="presParOf" srcId="{F9EEAFA8-8E61-4AA4-9980-312843946B0F}" destId="{4369ACD0-C138-4571-88E2-DB3CA8767D31}" srcOrd="1" destOrd="0" presId="urn:microsoft.com/office/officeart/2005/8/layout/orgChart1"/>
    <dgm:cxn modelId="{AA558CCB-B10F-40C6-B226-C5766451D986}" type="presParOf" srcId="{4369ACD0-C138-4571-88E2-DB3CA8767D31}" destId="{4759658C-6BA6-45E7-9EF5-F69141D50BCA}" srcOrd="0" destOrd="0" presId="urn:microsoft.com/office/officeart/2005/8/layout/orgChart1"/>
    <dgm:cxn modelId="{43E2270A-309E-41FD-9A26-AB4F689343E2}" type="presParOf" srcId="{4759658C-6BA6-45E7-9EF5-F69141D50BCA}" destId="{29C18366-0A7C-4FBA-A21D-4DBC7A101064}" srcOrd="0" destOrd="0" presId="urn:microsoft.com/office/officeart/2005/8/layout/orgChart1"/>
    <dgm:cxn modelId="{9A5AB1BF-76B8-494F-84F0-6377F607E319}" type="presParOf" srcId="{4759658C-6BA6-45E7-9EF5-F69141D50BCA}" destId="{DE0D1BA1-01B7-4B13-BFC8-DA645BFB44A2}" srcOrd="1" destOrd="0" presId="urn:microsoft.com/office/officeart/2005/8/layout/orgChart1"/>
    <dgm:cxn modelId="{E92CF8CF-2163-440D-97D3-9877765D5902}" type="presParOf" srcId="{4369ACD0-C138-4571-88E2-DB3CA8767D31}" destId="{F24D770D-D565-41D6-B8AA-F8A3B47CBD6C}" srcOrd="1" destOrd="0" presId="urn:microsoft.com/office/officeart/2005/8/layout/orgChart1"/>
    <dgm:cxn modelId="{985688CB-34D2-48C6-A708-A8C177D98BA4}" type="presParOf" srcId="{F24D770D-D565-41D6-B8AA-F8A3B47CBD6C}" destId="{914483FA-3449-473F-82FA-8CEADA67EBCF}" srcOrd="0" destOrd="0" presId="urn:microsoft.com/office/officeart/2005/8/layout/orgChart1"/>
    <dgm:cxn modelId="{912EB8B7-90B3-459A-AFE7-ED8F75D03FBA}" type="presParOf" srcId="{F24D770D-D565-41D6-B8AA-F8A3B47CBD6C}" destId="{645EB874-B94A-4C63-872A-A3FB3BB2D824}" srcOrd="1" destOrd="0" presId="urn:microsoft.com/office/officeart/2005/8/layout/orgChart1"/>
    <dgm:cxn modelId="{803F04B5-F63B-46EF-A137-1B45DA1C53E1}" type="presParOf" srcId="{645EB874-B94A-4C63-872A-A3FB3BB2D824}" destId="{81E9047D-D316-4CD6-A13B-692D56B8AEE4}" srcOrd="0" destOrd="0" presId="urn:microsoft.com/office/officeart/2005/8/layout/orgChart1"/>
    <dgm:cxn modelId="{B7412973-1681-4326-B905-365A5381285D}" type="presParOf" srcId="{81E9047D-D316-4CD6-A13B-692D56B8AEE4}" destId="{76C69582-9125-4B45-A0F0-945104691FC1}" srcOrd="0" destOrd="0" presId="urn:microsoft.com/office/officeart/2005/8/layout/orgChart1"/>
    <dgm:cxn modelId="{6C6681DE-8AE9-485E-A7A6-A3984145836F}" type="presParOf" srcId="{81E9047D-D316-4CD6-A13B-692D56B8AEE4}" destId="{BFDFFB18-3DCA-426E-AE15-0A0AEFC7D822}" srcOrd="1" destOrd="0" presId="urn:microsoft.com/office/officeart/2005/8/layout/orgChart1"/>
    <dgm:cxn modelId="{1DE0835A-FA77-48D9-8C4F-DA4630259355}" type="presParOf" srcId="{645EB874-B94A-4C63-872A-A3FB3BB2D824}" destId="{4A81F352-D73A-4CBD-A96E-C26B9B872698}" srcOrd="1" destOrd="0" presId="urn:microsoft.com/office/officeart/2005/8/layout/orgChart1"/>
    <dgm:cxn modelId="{38E315E0-9928-4B48-BFD6-5268D29CBA69}" type="presParOf" srcId="{4A81F352-D73A-4CBD-A96E-C26B9B872698}" destId="{F26A9451-F1C9-4469-AE13-35E65783F66A}" srcOrd="0" destOrd="0" presId="urn:microsoft.com/office/officeart/2005/8/layout/orgChart1"/>
    <dgm:cxn modelId="{44806414-1631-4D0A-A00B-7D2F8B7230EC}" type="presParOf" srcId="{4A81F352-D73A-4CBD-A96E-C26B9B872698}" destId="{591A0102-8E5C-4111-8A52-794F667313E4}" srcOrd="1" destOrd="0" presId="urn:microsoft.com/office/officeart/2005/8/layout/orgChart1"/>
    <dgm:cxn modelId="{28DAED40-30DC-4D9D-A224-C76EA3741959}" type="presParOf" srcId="{591A0102-8E5C-4111-8A52-794F667313E4}" destId="{DECFB01B-9DB5-4963-B422-A6E01B16D7A0}" srcOrd="0" destOrd="0" presId="urn:microsoft.com/office/officeart/2005/8/layout/orgChart1"/>
    <dgm:cxn modelId="{55C10B2C-DD9F-4A28-A6CC-B40980843AED}" type="presParOf" srcId="{DECFB01B-9DB5-4963-B422-A6E01B16D7A0}" destId="{2666AEFF-DDD1-4067-9788-95B7D8986A7F}" srcOrd="0" destOrd="0" presId="urn:microsoft.com/office/officeart/2005/8/layout/orgChart1"/>
    <dgm:cxn modelId="{998396D7-7010-4ECD-BAD0-69CCE8356019}" type="presParOf" srcId="{DECFB01B-9DB5-4963-B422-A6E01B16D7A0}" destId="{A5ADCFDD-3854-4AAA-900A-6B7ECED6D2BA}" srcOrd="1" destOrd="0" presId="urn:microsoft.com/office/officeart/2005/8/layout/orgChart1"/>
    <dgm:cxn modelId="{0D4F8B0B-8A0B-4E1E-B35F-7294BDB75F4F}" type="presParOf" srcId="{591A0102-8E5C-4111-8A52-794F667313E4}" destId="{88B0CBF0-D141-40B5-8F5F-449E98BFAE98}" srcOrd="1" destOrd="0" presId="urn:microsoft.com/office/officeart/2005/8/layout/orgChart1"/>
    <dgm:cxn modelId="{BD20E908-4DAD-44C4-92E0-332CFEA2C414}" type="presParOf" srcId="{591A0102-8E5C-4111-8A52-794F667313E4}" destId="{5AF5282A-37D3-42FA-B912-AF98F0DE8C26}" srcOrd="2" destOrd="0" presId="urn:microsoft.com/office/officeart/2005/8/layout/orgChart1"/>
    <dgm:cxn modelId="{F10752D4-689B-491F-8DDF-A5232101B724}" type="presParOf" srcId="{645EB874-B94A-4C63-872A-A3FB3BB2D824}" destId="{9ECA0B5F-218F-437D-A6D5-A5E64DED7C9F}" srcOrd="2" destOrd="0" presId="urn:microsoft.com/office/officeart/2005/8/layout/orgChart1"/>
    <dgm:cxn modelId="{94FDEB5B-06B8-44B2-B4A6-F5B8DA423964}" type="presParOf" srcId="{F24D770D-D565-41D6-B8AA-F8A3B47CBD6C}" destId="{3C343F79-0EA8-4686-987B-517EE8E9DD48}" srcOrd="2" destOrd="0" presId="urn:microsoft.com/office/officeart/2005/8/layout/orgChart1"/>
    <dgm:cxn modelId="{D45EB0AA-2201-4040-BC70-E4C777EA2EBB}" type="presParOf" srcId="{F24D770D-D565-41D6-B8AA-F8A3B47CBD6C}" destId="{7C2C7E88-0ACD-4DD9-B819-BC6FDC7A17BB}" srcOrd="3" destOrd="0" presId="urn:microsoft.com/office/officeart/2005/8/layout/orgChart1"/>
    <dgm:cxn modelId="{E8A124F5-B66B-43DA-B190-B2511C73BD0A}" type="presParOf" srcId="{7C2C7E88-0ACD-4DD9-B819-BC6FDC7A17BB}" destId="{1C0E3485-80AE-4322-8F6C-151AB59D80CE}" srcOrd="0" destOrd="0" presId="urn:microsoft.com/office/officeart/2005/8/layout/orgChart1"/>
    <dgm:cxn modelId="{5A4D7E1B-5D99-4086-979C-D0952BA85E60}" type="presParOf" srcId="{1C0E3485-80AE-4322-8F6C-151AB59D80CE}" destId="{C42165FF-8D43-47B5-B028-CE63BBAC4BF7}" srcOrd="0" destOrd="0" presId="urn:microsoft.com/office/officeart/2005/8/layout/orgChart1"/>
    <dgm:cxn modelId="{63980589-0F79-4BF0-9859-BF647FA0C677}" type="presParOf" srcId="{1C0E3485-80AE-4322-8F6C-151AB59D80CE}" destId="{03765161-13E0-4A54-9A6C-2BFC85262B8B}" srcOrd="1" destOrd="0" presId="urn:microsoft.com/office/officeart/2005/8/layout/orgChart1"/>
    <dgm:cxn modelId="{D63967FA-AA1A-4C16-A28F-370A85E9EBF5}" type="presParOf" srcId="{7C2C7E88-0ACD-4DD9-B819-BC6FDC7A17BB}" destId="{0E643704-2D45-4D7F-8B1D-6057F1FF026C}" srcOrd="1" destOrd="0" presId="urn:microsoft.com/office/officeart/2005/8/layout/orgChart1"/>
    <dgm:cxn modelId="{0DAF5617-57E3-4F5F-BB15-207709A63EEA}" type="presParOf" srcId="{0E643704-2D45-4D7F-8B1D-6057F1FF026C}" destId="{8BC0D6CC-A647-42CE-9E86-3D564F45FAB5}" srcOrd="0" destOrd="0" presId="urn:microsoft.com/office/officeart/2005/8/layout/orgChart1"/>
    <dgm:cxn modelId="{A6EE2AB1-E34C-45C5-B347-5ECF11BCFFD6}" type="presParOf" srcId="{0E643704-2D45-4D7F-8B1D-6057F1FF026C}" destId="{1254ED72-1665-461C-A5C2-F50B73E61249}" srcOrd="1" destOrd="0" presId="urn:microsoft.com/office/officeart/2005/8/layout/orgChart1"/>
    <dgm:cxn modelId="{4827692A-83D0-4F19-89D4-07629AD43E0D}" type="presParOf" srcId="{1254ED72-1665-461C-A5C2-F50B73E61249}" destId="{46D4B5D2-3DC7-4A9A-BAE8-5CAF0BBCA3C0}" srcOrd="0" destOrd="0" presId="urn:microsoft.com/office/officeart/2005/8/layout/orgChart1"/>
    <dgm:cxn modelId="{7BA293D4-8316-4BB5-A4B0-68AB6B349EA2}" type="presParOf" srcId="{46D4B5D2-3DC7-4A9A-BAE8-5CAF0BBCA3C0}" destId="{34BCA573-009B-4421-81FC-26E3F1884051}" srcOrd="0" destOrd="0" presId="urn:microsoft.com/office/officeart/2005/8/layout/orgChart1"/>
    <dgm:cxn modelId="{16856E0D-4541-4621-99B9-2135EAE33413}" type="presParOf" srcId="{46D4B5D2-3DC7-4A9A-BAE8-5CAF0BBCA3C0}" destId="{7CBC024A-E445-4965-B3A5-0E5EF0CD5E6F}" srcOrd="1" destOrd="0" presId="urn:microsoft.com/office/officeart/2005/8/layout/orgChart1"/>
    <dgm:cxn modelId="{80AC674B-BB51-4FC1-B9CF-2CFEDCA5CB68}" type="presParOf" srcId="{1254ED72-1665-461C-A5C2-F50B73E61249}" destId="{0BBB1FE0-FC06-4053-8EA8-04C65A1C81E2}" srcOrd="1" destOrd="0" presId="urn:microsoft.com/office/officeart/2005/8/layout/orgChart1"/>
    <dgm:cxn modelId="{E4BC5C5F-6349-4FEB-8C47-C797C3258318}" type="presParOf" srcId="{1254ED72-1665-461C-A5C2-F50B73E61249}" destId="{BF2E07AD-A806-4E29-849B-6029075BE981}" srcOrd="2" destOrd="0" presId="urn:microsoft.com/office/officeart/2005/8/layout/orgChart1"/>
    <dgm:cxn modelId="{79D65AEE-9352-4FB8-B643-0ECCA0BAFE4B}" type="presParOf" srcId="{7C2C7E88-0ACD-4DD9-B819-BC6FDC7A17BB}" destId="{9C0FFDC5-62D5-4B0B-BC69-68570FF7D4D3}" srcOrd="2" destOrd="0" presId="urn:microsoft.com/office/officeart/2005/8/layout/orgChart1"/>
    <dgm:cxn modelId="{05BE5A0F-A1E6-4D25-B4E2-5572B8D71BCE}" type="presParOf" srcId="{4369ACD0-C138-4571-88E2-DB3CA8767D31}" destId="{DEA002BC-661A-4919-8381-16135D1621E4}" srcOrd="2" destOrd="0" presId="urn:microsoft.com/office/officeart/2005/8/layout/orgChart1"/>
    <dgm:cxn modelId="{C22D8239-5E49-4802-8265-409E0C16D4A3}" type="presParOf" srcId="{F9EEAFA8-8E61-4AA4-9980-312843946B0F}" destId="{1C59E28F-47F0-419B-9F96-83AC7C949432}" srcOrd="2" destOrd="0" presId="urn:microsoft.com/office/officeart/2005/8/layout/orgChart1"/>
    <dgm:cxn modelId="{5C5B3B76-9B2D-4DD8-831D-8728A0F5E58F}" type="presParOf" srcId="{F9EEAFA8-8E61-4AA4-9980-312843946B0F}" destId="{D4FC503A-A916-4832-8151-71F116A22D71}" srcOrd="3" destOrd="0" presId="urn:microsoft.com/office/officeart/2005/8/layout/orgChart1"/>
    <dgm:cxn modelId="{A0CA7BC5-8344-4758-A83B-42EA919DB845}" type="presParOf" srcId="{D4FC503A-A916-4832-8151-71F116A22D71}" destId="{136EEA79-B546-44F5-8958-5633317A43EF}" srcOrd="0" destOrd="0" presId="urn:microsoft.com/office/officeart/2005/8/layout/orgChart1"/>
    <dgm:cxn modelId="{14497126-9BE9-4DD6-81CB-7653A540A71A}" type="presParOf" srcId="{136EEA79-B546-44F5-8958-5633317A43EF}" destId="{A27EE806-EFF3-4549-B3FB-D53B74E5667B}" srcOrd="0" destOrd="0" presId="urn:microsoft.com/office/officeart/2005/8/layout/orgChart1"/>
    <dgm:cxn modelId="{728716F8-DEC7-40DE-B1BA-761D433B285A}" type="presParOf" srcId="{136EEA79-B546-44F5-8958-5633317A43EF}" destId="{356464AE-4CB2-48C5-9DF3-F34520F0E2CC}" srcOrd="1" destOrd="0" presId="urn:microsoft.com/office/officeart/2005/8/layout/orgChart1"/>
    <dgm:cxn modelId="{BBFA20E3-F2E9-4711-BCF6-7516FD5B6EF2}" type="presParOf" srcId="{D4FC503A-A916-4832-8151-71F116A22D71}" destId="{96B28142-0819-494E-A56D-9610D1617538}" srcOrd="1" destOrd="0" presId="urn:microsoft.com/office/officeart/2005/8/layout/orgChart1"/>
    <dgm:cxn modelId="{96F05199-E35F-4A45-929F-92C7687B50A1}" type="presParOf" srcId="{D4FC503A-A916-4832-8151-71F116A22D71}" destId="{1921DCB6-BC7E-408C-9B96-6E18709C48F5}" srcOrd="2" destOrd="0" presId="urn:microsoft.com/office/officeart/2005/8/layout/orgChart1"/>
    <dgm:cxn modelId="{F895064C-615B-44EC-AE48-25CE15027A0F}" type="presParOf" srcId="{F9EEAFA8-8E61-4AA4-9980-312843946B0F}" destId="{FB4868FE-F4AF-444D-B4F7-A471C59FAB18}" srcOrd="4" destOrd="0" presId="urn:microsoft.com/office/officeart/2005/8/layout/orgChart1"/>
    <dgm:cxn modelId="{42DFD7E3-937D-4309-8D26-64025D3F4D42}" type="presParOf" srcId="{F9EEAFA8-8E61-4AA4-9980-312843946B0F}" destId="{D4D17F52-8D22-4F25-825B-7B6AFDAC6CB3}" srcOrd="5" destOrd="0" presId="urn:microsoft.com/office/officeart/2005/8/layout/orgChart1"/>
    <dgm:cxn modelId="{6547C9DD-06D7-43CA-9A40-4EC609F0E3AE}" type="presParOf" srcId="{D4D17F52-8D22-4F25-825B-7B6AFDAC6CB3}" destId="{C831B7DE-96A1-4158-9542-13D2C8EA72B4}" srcOrd="0" destOrd="0" presId="urn:microsoft.com/office/officeart/2005/8/layout/orgChart1"/>
    <dgm:cxn modelId="{2ABCF3B5-50C7-4D30-8A52-6D84C3E7CEC9}" type="presParOf" srcId="{C831B7DE-96A1-4158-9542-13D2C8EA72B4}" destId="{5A1BD2A0-52BE-4CB6-AE24-BF78A360EF88}" srcOrd="0" destOrd="0" presId="urn:microsoft.com/office/officeart/2005/8/layout/orgChart1"/>
    <dgm:cxn modelId="{78EA764F-048D-41C3-AB0C-5A18C1B2E642}" type="presParOf" srcId="{C831B7DE-96A1-4158-9542-13D2C8EA72B4}" destId="{FFFB7150-3801-4EB7-B9B0-A0D254A20BAD}" srcOrd="1" destOrd="0" presId="urn:microsoft.com/office/officeart/2005/8/layout/orgChart1"/>
    <dgm:cxn modelId="{091B30E1-7671-4616-B6DA-C032FAF6C80E}" type="presParOf" srcId="{D4D17F52-8D22-4F25-825B-7B6AFDAC6CB3}" destId="{63237D3D-84F5-4236-8647-A3A3B2D97BE6}" srcOrd="1" destOrd="0" presId="urn:microsoft.com/office/officeart/2005/8/layout/orgChart1"/>
    <dgm:cxn modelId="{52846940-69AA-4023-8C86-F1902BF3FEB3}" type="presParOf" srcId="{63237D3D-84F5-4236-8647-A3A3B2D97BE6}" destId="{27A584DD-9180-43EC-B10F-48B1D1B00463}" srcOrd="0" destOrd="0" presId="urn:microsoft.com/office/officeart/2005/8/layout/orgChart1"/>
    <dgm:cxn modelId="{A1ECD839-8121-47AE-92AE-1204C7616466}" type="presParOf" srcId="{63237D3D-84F5-4236-8647-A3A3B2D97BE6}" destId="{E830B93B-26A7-4641-8073-B6AC4074C4CB}" srcOrd="1" destOrd="0" presId="urn:microsoft.com/office/officeart/2005/8/layout/orgChart1"/>
    <dgm:cxn modelId="{DF5D9DD6-994F-4A92-A174-D9A253D500C5}" type="presParOf" srcId="{E830B93B-26A7-4641-8073-B6AC4074C4CB}" destId="{C005108D-1B81-4A06-A7BC-CF557480B370}" srcOrd="0" destOrd="0" presId="urn:microsoft.com/office/officeart/2005/8/layout/orgChart1"/>
    <dgm:cxn modelId="{D2E0ED8E-3F94-47D9-A911-59948A5285B6}" type="presParOf" srcId="{C005108D-1B81-4A06-A7BC-CF557480B370}" destId="{D96E78C2-796A-4000-9C84-86FDBFFAC05B}" srcOrd="0" destOrd="0" presId="urn:microsoft.com/office/officeart/2005/8/layout/orgChart1"/>
    <dgm:cxn modelId="{3E511637-0CD6-4263-9214-50DF9D5DFBA4}" type="presParOf" srcId="{C005108D-1B81-4A06-A7BC-CF557480B370}" destId="{C349B938-2B49-4975-95F2-DF56DD4AC819}" srcOrd="1" destOrd="0" presId="urn:microsoft.com/office/officeart/2005/8/layout/orgChart1"/>
    <dgm:cxn modelId="{5E821945-9B01-4E44-804E-F40080434B55}" type="presParOf" srcId="{E830B93B-26A7-4641-8073-B6AC4074C4CB}" destId="{0067E059-3B9E-4661-9A67-5ACA4EF5C386}" srcOrd="1" destOrd="0" presId="urn:microsoft.com/office/officeart/2005/8/layout/orgChart1"/>
    <dgm:cxn modelId="{9F5E85D8-98AD-4385-B15E-AC92CCF5D008}" type="presParOf" srcId="{E830B93B-26A7-4641-8073-B6AC4074C4CB}" destId="{88BB9509-83A4-4297-A483-F3285EC5CAA3}" srcOrd="2" destOrd="0" presId="urn:microsoft.com/office/officeart/2005/8/layout/orgChart1"/>
    <dgm:cxn modelId="{3E4BF6A9-72E2-4D23-ABFA-0087B08FDB57}" type="presParOf" srcId="{63237D3D-84F5-4236-8647-A3A3B2D97BE6}" destId="{06E7668A-3EBD-4C51-81DE-E4811CAF20B5}" srcOrd="2" destOrd="0" presId="urn:microsoft.com/office/officeart/2005/8/layout/orgChart1"/>
    <dgm:cxn modelId="{267B12BF-7E44-4295-B3B5-01122E74E204}" type="presParOf" srcId="{63237D3D-84F5-4236-8647-A3A3B2D97BE6}" destId="{C64915D3-0A56-46FB-B2DD-B8C713703183}" srcOrd="3" destOrd="0" presId="urn:microsoft.com/office/officeart/2005/8/layout/orgChart1"/>
    <dgm:cxn modelId="{FA8EC76F-4704-4F51-8ABA-FE8708370739}" type="presParOf" srcId="{C64915D3-0A56-46FB-B2DD-B8C713703183}" destId="{F7BA13A1-3E3C-442D-BAE1-2BD9A212BA3B}" srcOrd="0" destOrd="0" presId="urn:microsoft.com/office/officeart/2005/8/layout/orgChart1"/>
    <dgm:cxn modelId="{83C3A3E2-11F2-428F-8237-0D8DA499D652}" type="presParOf" srcId="{F7BA13A1-3E3C-442D-BAE1-2BD9A212BA3B}" destId="{AA1F2A82-03FA-4210-ABBE-4D56CAE44FCA}" srcOrd="0" destOrd="0" presId="urn:microsoft.com/office/officeart/2005/8/layout/orgChart1"/>
    <dgm:cxn modelId="{2E428EA9-0F2B-404D-9447-EA5D874EBC68}" type="presParOf" srcId="{F7BA13A1-3E3C-442D-BAE1-2BD9A212BA3B}" destId="{5BF00A52-4DEE-41BB-B2D8-1B408AE99483}" srcOrd="1" destOrd="0" presId="urn:microsoft.com/office/officeart/2005/8/layout/orgChart1"/>
    <dgm:cxn modelId="{34446728-9533-4FE1-BE43-26E82D0BAE9C}" type="presParOf" srcId="{C64915D3-0A56-46FB-B2DD-B8C713703183}" destId="{96FA1011-A3DA-4A6F-B5FB-5A722A8BFA3A}" srcOrd="1" destOrd="0" presId="urn:microsoft.com/office/officeart/2005/8/layout/orgChart1"/>
    <dgm:cxn modelId="{9ADFD6D4-C27A-48D3-9B5F-FEAE86688620}" type="presParOf" srcId="{C64915D3-0A56-46FB-B2DD-B8C713703183}" destId="{70CA992B-F82D-4002-BAFD-4811E8932118}" srcOrd="2" destOrd="0" presId="urn:microsoft.com/office/officeart/2005/8/layout/orgChart1"/>
    <dgm:cxn modelId="{A13EBAD7-3B21-4FC2-AA49-77986AA4A41B}" type="presParOf" srcId="{63237D3D-84F5-4236-8647-A3A3B2D97BE6}" destId="{82056DEA-60AF-44C1-BF9D-26D6770F566D}" srcOrd="4" destOrd="0" presId="urn:microsoft.com/office/officeart/2005/8/layout/orgChart1"/>
    <dgm:cxn modelId="{80A2C87D-0EA2-44F6-B800-97B144C76384}" type="presParOf" srcId="{63237D3D-84F5-4236-8647-A3A3B2D97BE6}" destId="{0C76F11C-938B-4D00-8441-3F116D0B5F26}" srcOrd="5" destOrd="0" presId="urn:microsoft.com/office/officeart/2005/8/layout/orgChart1"/>
    <dgm:cxn modelId="{6362DAB3-D0D7-4D1D-AD92-6AEFDA1B506E}" type="presParOf" srcId="{0C76F11C-938B-4D00-8441-3F116D0B5F26}" destId="{FFC60B29-FCE0-4518-B485-67222BC35567}" srcOrd="0" destOrd="0" presId="urn:microsoft.com/office/officeart/2005/8/layout/orgChart1"/>
    <dgm:cxn modelId="{DBA21B82-4C1D-4D4F-8CE2-E322D9B5F1F2}" type="presParOf" srcId="{FFC60B29-FCE0-4518-B485-67222BC35567}" destId="{5ABE8F49-8210-402E-A676-8B81D5F0337D}" srcOrd="0" destOrd="0" presId="urn:microsoft.com/office/officeart/2005/8/layout/orgChart1"/>
    <dgm:cxn modelId="{AE527BDD-52E2-4DB8-8F98-5083EDFC2E8D}" type="presParOf" srcId="{FFC60B29-FCE0-4518-B485-67222BC35567}" destId="{2F45EAB2-96D7-4170-90EF-5FB389DB4F3B}" srcOrd="1" destOrd="0" presId="urn:microsoft.com/office/officeart/2005/8/layout/orgChart1"/>
    <dgm:cxn modelId="{F837BEAE-6E38-47F8-B98A-ACE282816626}" type="presParOf" srcId="{0C76F11C-938B-4D00-8441-3F116D0B5F26}" destId="{CD95D1B1-8956-4D0F-9CD4-B542385B8C4F}" srcOrd="1" destOrd="0" presId="urn:microsoft.com/office/officeart/2005/8/layout/orgChart1"/>
    <dgm:cxn modelId="{1E30C735-961C-4154-A623-AA0C6AC947D0}" type="presParOf" srcId="{0C76F11C-938B-4D00-8441-3F116D0B5F26}" destId="{A0D53953-4352-4559-AE6B-A7EE44945DB4}" srcOrd="2" destOrd="0" presId="urn:microsoft.com/office/officeart/2005/8/layout/orgChart1"/>
    <dgm:cxn modelId="{299F3BD8-B52A-4426-9E3D-A30896CDE7C8}" type="presParOf" srcId="{D4D17F52-8D22-4F25-825B-7B6AFDAC6CB3}" destId="{FFD71419-9554-485C-B9DE-4D50133FAFD9}" srcOrd="2" destOrd="0" presId="urn:microsoft.com/office/officeart/2005/8/layout/orgChart1"/>
    <dgm:cxn modelId="{5ECC5895-9A2B-4EAD-B323-12B70169E039}" type="presParOf" srcId="{F9EEAFA8-8E61-4AA4-9980-312843946B0F}" destId="{E69459F7-2EE8-42F9-97F9-50ECD5607413}" srcOrd="6" destOrd="0" presId="urn:microsoft.com/office/officeart/2005/8/layout/orgChart1"/>
    <dgm:cxn modelId="{EF1DB692-E2BC-483B-AD2D-88C20A2254A7}" type="presParOf" srcId="{F9EEAFA8-8E61-4AA4-9980-312843946B0F}" destId="{AD4A03C9-6B96-4AC9-B734-F269CDC3D019}" srcOrd="7" destOrd="0" presId="urn:microsoft.com/office/officeart/2005/8/layout/orgChart1"/>
    <dgm:cxn modelId="{CBBB7B77-26EB-4473-9DE7-51A8531597FB}" type="presParOf" srcId="{AD4A03C9-6B96-4AC9-B734-F269CDC3D019}" destId="{B148E2A1-C371-4865-B2D2-12B42765FEFD}" srcOrd="0" destOrd="0" presId="urn:microsoft.com/office/officeart/2005/8/layout/orgChart1"/>
    <dgm:cxn modelId="{AC641337-48E8-44F1-88EE-613469F638D7}" type="presParOf" srcId="{B148E2A1-C371-4865-B2D2-12B42765FEFD}" destId="{0EEF1793-E4FF-492B-86CD-30F429E4C638}" srcOrd="0" destOrd="0" presId="urn:microsoft.com/office/officeart/2005/8/layout/orgChart1"/>
    <dgm:cxn modelId="{5C3CECD9-79D7-47F1-B7B5-D40452A0EFB6}" type="presParOf" srcId="{B148E2A1-C371-4865-B2D2-12B42765FEFD}" destId="{E505CC35-8395-4987-98D1-9E4EABAC3F6C}" srcOrd="1" destOrd="0" presId="urn:microsoft.com/office/officeart/2005/8/layout/orgChart1"/>
    <dgm:cxn modelId="{E7C80C94-1395-4F30-93C3-FF3802D30B43}" type="presParOf" srcId="{AD4A03C9-6B96-4AC9-B734-F269CDC3D019}" destId="{968F4BFA-C8BC-456A-9641-C5C342C28851}" srcOrd="1" destOrd="0" presId="urn:microsoft.com/office/officeart/2005/8/layout/orgChart1"/>
    <dgm:cxn modelId="{EC8D4E9D-0E0B-44E2-ACB0-E0D9DF64C4CA}" type="presParOf" srcId="{AD4A03C9-6B96-4AC9-B734-F269CDC3D019}" destId="{49D19508-9505-49E4-9047-AF9FEA6D7FE0}" srcOrd="2" destOrd="0" presId="urn:microsoft.com/office/officeart/2005/8/layout/orgChart1"/>
    <dgm:cxn modelId="{4FE1880D-BFB7-4410-88C4-9A0443F4937C}" type="presParOf" srcId="{F9EEAFA8-8E61-4AA4-9980-312843946B0F}" destId="{1023952E-C31C-4562-9FB1-AFA6E40775C0}" srcOrd="8" destOrd="0" presId="urn:microsoft.com/office/officeart/2005/8/layout/orgChart1"/>
    <dgm:cxn modelId="{43BE3C68-92A2-4E42-BEF6-D56E90FCB5D3}" type="presParOf" srcId="{F9EEAFA8-8E61-4AA4-9980-312843946B0F}" destId="{6C91609F-DE89-41FD-926C-79ADC4A2D9A8}" srcOrd="9" destOrd="0" presId="urn:microsoft.com/office/officeart/2005/8/layout/orgChart1"/>
    <dgm:cxn modelId="{7D7DBB44-F4E9-45B0-96D6-23181A068A15}" type="presParOf" srcId="{6C91609F-DE89-41FD-926C-79ADC4A2D9A8}" destId="{7BEF9EE6-75F3-4263-8E6A-B2CCBCE48A99}" srcOrd="0" destOrd="0" presId="urn:microsoft.com/office/officeart/2005/8/layout/orgChart1"/>
    <dgm:cxn modelId="{75CAA1E5-A2A0-4F0D-B1F2-B491EDAC8068}" type="presParOf" srcId="{7BEF9EE6-75F3-4263-8E6A-B2CCBCE48A99}" destId="{FAB72C04-2865-4E2F-98D6-EB6703BD5629}" srcOrd="0" destOrd="0" presId="urn:microsoft.com/office/officeart/2005/8/layout/orgChart1"/>
    <dgm:cxn modelId="{81EE35B8-4DB4-40DE-8FAA-6DD2166C0CB3}" type="presParOf" srcId="{7BEF9EE6-75F3-4263-8E6A-B2CCBCE48A99}" destId="{FD5AD3F6-4B2D-4A20-8396-F667BA19F226}" srcOrd="1" destOrd="0" presId="urn:microsoft.com/office/officeart/2005/8/layout/orgChart1"/>
    <dgm:cxn modelId="{5A5EE946-3376-49BA-A748-8CF7EA149CBA}" type="presParOf" srcId="{6C91609F-DE89-41FD-926C-79ADC4A2D9A8}" destId="{BFF6DAD8-0350-477D-985F-B98F777C8577}" srcOrd="1" destOrd="0" presId="urn:microsoft.com/office/officeart/2005/8/layout/orgChart1"/>
    <dgm:cxn modelId="{F3B8A7D2-55DD-47FC-B8E3-A9479BB9C7CF}" type="presParOf" srcId="{BFF6DAD8-0350-477D-985F-B98F777C8577}" destId="{D034673F-5880-4FDA-86C4-2CC556FCC16B}" srcOrd="0" destOrd="0" presId="urn:microsoft.com/office/officeart/2005/8/layout/orgChart1"/>
    <dgm:cxn modelId="{3AF6D22F-8FE2-4811-A2A9-74CBF437B24A}" type="presParOf" srcId="{BFF6DAD8-0350-477D-985F-B98F777C8577}" destId="{BD42EF04-2465-4BA7-96F0-5E3DCD91BF22}" srcOrd="1" destOrd="0" presId="urn:microsoft.com/office/officeart/2005/8/layout/orgChart1"/>
    <dgm:cxn modelId="{E0E785B2-148A-4127-9298-94A3C597487E}" type="presParOf" srcId="{BD42EF04-2465-4BA7-96F0-5E3DCD91BF22}" destId="{B26E3ABE-7C3C-480E-B873-DB85AA1D048B}" srcOrd="0" destOrd="0" presId="urn:microsoft.com/office/officeart/2005/8/layout/orgChart1"/>
    <dgm:cxn modelId="{5F6D946E-4D26-4621-A6DE-36F3496358D2}" type="presParOf" srcId="{B26E3ABE-7C3C-480E-B873-DB85AA1D048B}" destId="{76E71536-B143-4C4F-A1F5-96E98AE86E0D}" srcOrd="0" destOrd="0" presId="urn:microsoft.com/office/officeart/2005/8/layout/orgChart1"/>
    <dgm:cxn modelId="{E8BE6BC6-8030-4D73-80D0-BA447694736E}" type="presParOf" srcId="{B26E3ABE-7C3C-480E-B873-DB85AA1D048B}" destId="{4E391450-281A-4708-A5DA-1EA09B76D8B8}" srcOrd="1" destOrd="0" presId="urn:microsoft.com/office/officeart/2005/8/layout/orgChart1"/>
    <dgm:cxn modelId="{5AE17F10-43D5-4D8E-8751-1E1A98610008}" type="presParOf" srcId="{BD42EF04-2465-4BA7-96F0-5E3DCD91BF22}" destId="{6F2B721A-D425-416B-9C99-E84518E415F6}" srcOrd="1" destOrd="0" presId="urn:microsoft.com/office/officeart/2005/8/layout/orgChart1"/>
    <dgm:cxn modelId="{E48B630C-4C50-4D70-9674-0A0C2B9E8055}" type="presParOf" srcId="{BD42EF04-2465-4BA7-96F0-5E3DCD91BF22}" destId="{A4A80BA0-2942-4ECB-B3CB-266CA9BB070B}" srcOrd="2" destOrd="0" presId="urn:microsoft.com/office/officeart/2005/8/layout/orgChart1"/>
    <dgm:cxn modelId="{782F9AD8-0080-46CF-B285-1E65CA76D78B}" type="presParOf" srcId="{6C91609F-DE89-41FD-926C-79ADC4A2D9A8}" destId="{EE09811A-01B4-49EA-86D2-DFC699DA8150}" srcOrd="2" destOrd="0" presId="urn:microsoft.com/office/officeart/2005/8/layout/orgChart1"/>
    <dgm:cxn modelId="{A99BDDF1-36EB-47E8-953D-E3B276813533}" type="presParOf" srcId="{0CD2EE75-75FF-4F54-B97D-13245F3982D6}" destId="{ED7CF261-2EA0-4DE5-8782-5ACBC5127B1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34673F-5880-4FDA-86C4-2CC556FCC16B}">
      <dsp:nvSpPr>
        <dsp:cNvPr id="0" name=""/>
        <dsp:cNvSpPr/>
      </dsp:nvSpPr>
      <dsp:spPr>
        <a:xfrm>
          <a:off x="7795759" y="1679533"/>
          <a:ext cx="91440" cy="2768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6865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23952E-C31C-4562-9FB1-AFA6E40775C0}">
      <dsp:nvSpPr>
        <dsp:cNvPr id="0" name=""/>
        <dsp:cNvSpPr/>
      </dsp:nvSpPr>
      <dsp:spPr>
        <a:xfrm>
          <a:off x="4650936" y="743464"/>
          <a:ext cx="3190542" cy="2768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432"/>
              </a:lnTo>
              <a:lnTo>
                <a:pt x="3190542" y="138432"/>
              </a:lnTo>
              <a:lnTo>
                <a:pt x="3190542" y="276865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9459F7-2EE8-42F9-97F9-50ECD5607413}">
      <dsp:nvSpPr>
        <dsp:cNvPr id="0" name=""/>
        <dsp:cNvSpPr/>
      </dsp:nvSpPr>
      <dsp:spPr>
        <a:xfrm>
          <a:off x="4650936" y="743464"/>
          <a:ext cx="1595271" cy="2768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432"/>
              </a:lnTo>
              <a:lnTo>
                <a:pt x="1595271" y="138432"/>
              </a:lnTo>
              <a:lnTo>
                <a:pt x="1595271" y="276865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056DEA-60AF-44C1-BF9D-26D6770F566D}">
      <dsp:nvSpPr>
        <dsp:cNvPr id="0" name=""/>
        <dsp:cNvSpPr/>
      </dsp:nvSpPr>
      <dsp:spPr>
        <a:xfrm>
          <a:off x="4123574" y="1679533"/>
          <a:ext cx="197760" cy="24786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78603"/>
              </a:lnTo>
              <a:lnTo>
                <a:pt x="197760" y="2478603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E7668A-3EBD-4C51-81DE-E4811CAF20B5}">
      <dsp:nvSpPr>
        <dsp:cNvPr id="0" name=""/>
        <dsp:cNvSpPr/>
      </dsp:nvSpPr>
      <dsp:spPr>
        <a:xfrm>
          <a:off x="4123574" y="1679533"/>
          <a:ext cx="197760" cy="15425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2535"/>
              </a:lnTo>
              <a:lnTo>
                <a:pt x="197760" y="1542535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A584DD-9180-43EC-B10F-48B1D1B00463}">
      <dsp:nvSpPr>
        <dsp:cNvPr id="0" name=""/>
        <dsp:cNvSpPr/>
      </dsp:nvSpPr>
      <dsp:spPr>
        <a:xfrm>
          <a:off x="4123574" y="1679533"/>
          <a:ext cx="197760" cy="6064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6466"/>
              </a:lnTo>
              <a:lnTo>
                <a:pt x="197760" y="606466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4868FE-F4AF-444D-B4F7-A471C59FAB18}">
      <dsp:nvSpPr>
        <dsp:cNvPr id="0" name=""/>
        <dsp:cNvSpPr/>
      </dsp:nvSpPr>
      <dsp:spPr>
        <a:xfrm>
          <a:off x="4605216" y="743464"/>
          <a:ext cx="91440" cy="2768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6865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59E28F-47F0-419B-9F96-83AC7C949432}">
      <dsp:nvSpPr>
        <dsp:cNvPr id="0" name=""/>
        <dsp:cNvSpPr/>
      </dsp:nvSpPr>
      <dsp:spPr>
        <a:xfrm>
          <a:off x="3055665" y="743464"/>
          <a:ext cx="1595271" cy="276865"/>
        </a:xfrm>
        <a:custGeom>
          <a:avLst/>
          <a:gdLst/>
          <a:ahLst/>
          <a:cxnLst/>
          <a:rect l="0" t="0" r="0" b="0"/>
          <a:pathLst>
            <a:path>
              <a:moveTo>
                <a:pt x="1595271" y="0"/>
              </a:moveTo>
              <a:lnTo>
                <a:pt x="1595271" y="138432"/>
              </a:lnTo>
              <a:lnTo>
                <a:pt x="0" y="138432"/>
              </a:lnTo>
              <a:lnTo>
                <a:pt x="0" y="276865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C0D6CC-A647-42CE-9E86-3D564F45FAB5}">
      <dsp:nvSpPr>
        <dsp:cNvPr id="0" name=""/>
        <dsp:cNvSpPr/>
      </dsp:nvSpPr>
      <dsp:spPr>
        <a:xfrm>
          <a:off x="2212309" y="2615601"/>
          <a:ext cx="91440" cy="2768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6865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343F79-0EA8-4686-987B-517EE8E9DD48}">
      <dsp:nvSpPr>
        <dsp:cNvPr id="0" name=""/>
        <dsp:cNvSpPr/>
      </dsp:nvSpPr>
      <dsp:spPr>
        <a:xfrm>
          <a:off x="1460394" y="1679533"/>
          <a:ext cx="797635" cy="2768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432"/>
              </a:lnTo>
              <a:lnTo>
                <a:pt x="797635" y="138432"/>
              </a:lnTo>
              <a:lnTo>
                <a:pt x="797635" y="276865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6A9451-F1C9-4469-AE13-35E65783F66A}">
      <dsp:nvSpPr>
        <dsp:cNvPr id="0" name=""/>
        <dsp:cNvSpPr/>
      </dsp:nvSpPr>
      <dsp:spPr>
        <a:xfrm>
          <a:off x="617038" y="2615601"/>
          <a:ext cx="91440" cy="2768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6865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4483FA-3449-473F-82FA-8CEADA67EBCF}">
      <dsp:nvSpPr>
        <dsp:cNvPr id="0" name=""/>
        <dsp:cNvSpPr/>
      </dsp:nvSpPr>
      <dsp:spPr>
        <a:xfrm>
          <a:off x="662758" y="1679533"/>
          <a:ext cx="797635" cy="276865"/>
        </a:xfrm>
        <a:custGeom>
          <a:avLst/>
          <a:gdLst/>
          <a:ahLst/>
          <a:cxnLst/>
          <a:rect l="0" t="0" r="0" b="0"/>
          <a:pathLst>
            <a:path>
              <a:moveTo>
                <a:pt x="797635" y="0"/>
              </a:moveTo>
              <a:lnTo>
                <a:pt x="797635" y="138432"/>
              </a:lnTo>
              <a:lnTo>
                <a:pt x="0" y="138432"/>
              </a:lnTo>
              <a:lnTo>
                <a:pt x="0" y="276865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8D9928-1B5F-451F-8A80-93446671D5E1}">
      <dsp:nvSpPr>
        <dsp:cNvPr id="0" name=""/>
        <dsp:cNvSpPr/>
      </dsp:nvSpPr>
      <dsp:spPr>
        <a:xfrm>
          <a:off x="1460394" y="743464"/>
          <a:ext cx="3190542" cy="276865"/>
        </a:xfrm>
        <a:custGeom>
          <a:avLst/>
          <a:gdLst/>
          <a:ahLst/>
          <a:cxnLst/>
          <a:rect l="0" t="0" r="0" b="0"/>
          <a:pathLst>
            <a:path>
              <a:moveTo>
                <a:pt x="3190542" y="0"/>
              </a:moveTo>
              <a:lnTo>
                <a:pt x="3190542" y="138432"/>
              </a:lnTo>
              <a:lnTo>
                <a:pt x="0" y="138432"/>
              </a:lnTo>
              <a:lnTo>
                <a:pt x="0" y="276865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077229-1F2C-4F97-9CBE-5677D45C1A37}">
      <dsp:nvSpPr>
        <dsp:cNvPr id="0" name=""/>
        <dsp:cNvSpPr/>
      </dsp:nvSpPr>
      <dsp:spPr>
        <a:xfrm>
          <a:off x="3991733" y="84261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Anna Andersson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VD</a:t>
          </a:r>
          <a:endParaRPr lang="sv-SE" sz="1100" kern="1200" dirty="0"/>
        </a:p>
      </dsp:txBody>
      <dsp:txXfrm>
        <a:off x="3991733" y="84261"/>
        <a:ext cx="1318406" cy="659203"/>
      </dsp:txXfrm>
    </dsp:sp>
    <dsp:sp modelId="{29C18366-0A7C-4FBA-A21D-4DBC7A101064}">
      <dsp:nvSpPr>
        <dsp:cNvPr id="0" name=""/>
        <dsp:cNvSpPr/>
      </dsp:nvSpPr>
      <dsp:spPr>
        <a:xfrm>
          <a:off x="801191" y="1020330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Tomas Andersson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Trädgårdsarkitekt</a:t>
          </a:r>
          <a:endParaRPr lang="sv-SE" sz="1100" kern="1200" dirty="0"/>
        </a:p>
      </dsp:txBody>
      <dsp:txXfrm>
        <a:off x="801191" y="1020330"/>
        <a:ext cx="1318406" cy="659203"/>
      </dsp:txXfrm>
    </dsp:sp>
    <dsp:sp modelId="{76C69582-9125-4B45-A0F0-945104691FC1}">
      <dsp:nvSpPr>
        <dsp:cNvPr id="0" name=""/>
        <dsp:cNvSpPr/>
      </dsp:nvSpPr>
      <dsp:spPr>
        <a:xfrm>
          <a:off x="3555" y="1956398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Jörgen Brinkman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Trädgårdsmästare</a:t>
          </a:r>
          <a:endParaRPr lang="sv-SE" sz="1100" kern="1200" dirty="0"/>
        </a:p>
      </dsp:txBody>
      <dsp:txXfrm>
        <a:off x="3555" y="1956398"/>
        <a:ext cx="1318406" cy="659203"/>
      </dsp:txXfrm>
    </dsp:sp>
    <dsp:sp modelId="{2666AEFF-DDD1-4067-9788-95B7D8986A7F}">
      <dsp:nvSpPr>
        <dsp:cNvPr id="0" name=""/>
        <dsp:cNvSpPr/>
      </dsp:nvSpPr>
      <dsp:spPr>
        <a:xfrm>
          <a:off x="3555" y="2892466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Lena Torkelsson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Assistent</a:t>
          </a:r>
          <a:endParaRPr lang="sv-SE" sz="1100" kern="1200" dirty="0"/>
        </a:p>
      </dsp:txBody>
      <dsp:txXfrm>
        <a:off x="3555" y="2892466"/>
        <a:ext cx="1318406" cy="659203"/>
      </dsp:txXfrm>
    </dsp:sp>
    <dsp:sp modelId="{C42165FF-8D43-47B5-B028-CE63BBAC4BF7}">
      <dsp:nvSpPr>
        <dsp:cNvPr id="0" name=""/>
        <dsp:cNvSpPr/>
      </dsp:nvSpPr>
      <dsp:spPr>
        <a:xfrm>
          <a:off x="1598826" y="1956398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Sonja Lundin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Växthuset, ansvarig</a:t>
          </a:r>
          <a:endParaRPr lang="sv-SE" sz="1100" kern="1200" dirty="0"/>
        </a:p>
      </dsp:txBody>
      <dsp:txXfrm>
        <a:off x="1598826" y="1956398"/>
        <a:ext cx="1318406" cy="659203"/>
      </dsp:txXfrm>
    </dsp:sp>
    <dsp:sp modelId="{34BCA573-009B-4421-81FC-26E3F1884051}">
      <dsp:nvSpPr>
        <dsp:cNvPr id="0" name=""/>
        <dsp:cNvSpPr/>
      </dsp:nvSpPr>
      <dsp:spPr>
        <a:xfrm>
          <a:off x="1598826" y="2892466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Kent Wall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Växthuset</a:t>
          </a:r>
          <a:endParaRPr lang="sv-SE" sz="1100" kern="1200" dirty="0"/>
        </a:p>
      </dsp:txBody>
      <dsp:txXfrm>
        <a:off x="1598826" y="2892466"/>
        <a:ext cx="1318406" cy="659203"/>
      </dsp:txXfrm>
    </dsp:sp>
    <dsp:sp modelId="{A27EE806-EFF3-4549-B3FB-D53B74E5667B}">
      <dsp:nvSpPr>
        <dsp:cNvPr id="0" name=""/>
        <dsp:cNvSpPr/>
      </dsp:nvSpPr>
      <dsp:spPr>
        <a:xfrm>
          <a:off x="2396462" y="1020330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Birgitta Franz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Marknadsföring och inköpsansvarig</a:t>
          </a:r>
          <a:endParaRPr lang="sv-SE" sz="1100" kern="1200" dirty="0"/>
        </a:p>
      </dsp:txBody>
      <dsp:txXfrm>
        <a:off x="2396462" y="1020330"/>
        <a:ext cx="1318406" cy="659203"/>
      </dsp:txXfrm>
    </dsp:sp>
    <dsp:sp modelId="{5A1BD2A0-52BE-4CB6-AE24-BF78A360EF88}">
      <dsp:nvSpPr>
        <dsp:cNvPr id="0" name=""/>
        <dsp:cNvSpPr/>
      </dsp:nvSpPr>
      <dsp:spPr>
        <a:xfrm>
          <a:off x="3991733" y="1020330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Johanna Asp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Butikschef</a:t>
          </a:r>
          <a:endParaRPr lang="sv-SE" sz="1100" kern="1200" dirty="0"/>
        </a:p>
      </dsp:txBody>
      <dsp:txXfrm>
        <a:off x="3991733" y="1020330"/>
        <a:ext cx="1318406" cy="659203"/>
      </dsp:txXfrm>
    </dsp:sp>
    <dsp:sp modelId="{D96E78C2-796A-4000-9C84-86FDBFFAC05B}">
      <dsp:nvSpPr>
        <dsp:cNvPr id="0" name=""/>
        <dsp:cNvSpPr/>
      </dsp:nvSpPr>
      <dsp:spPr>
        <a:xfrm>
          <a:off x="4321335" y="1956398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Johan Wallman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Försäljare</a:t>
          </a:r>
        </a:p>
      </dsp:txBody>
      <dsp:txXfrm>
        <a:off x="4321335" y="1956398"/>
        <a:ext cx="1318406" cy="659203"/>
      </dsp:txXfrm>
    </dsp:sp>
    <dsp:sp modelId="{AA1F2A82-03FA-4210-ABBE-4D56CAE44FCA}">
      <dsp:nvSpPr>
        <dsp:cNvPr id="0" name=""/>
        <dsp:cNvSpPr/>
      </dsp:nvSpPr>
      <dsp:spPr>
        <a:xfrm>
          <a:off x="4321335" y="2892466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Butik/Lager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Eva, Jenny, Kaj, Lena, Magnus, Maria, Per</a:t>
          </a:r>
          <a:endParaRPr lang="sv-SE" sz="1100" kern="1200" dirty="0"/>
        </a:p>
      </dsp:txBody>
      <dsp:txXfrm>
        <a:off x="4321335" y="2892466"/>
        <a:ext cx="1318406" cy="659203"/>
      </dsp:txXfrm>
    </dsp:sp>
    <dsp:sp modelId="{5ABE8F49-8210-402E-A676-8B81D5F0337D}">
      <dsp:nvSpPr>
        <dsp:cNvPr id="0" name=""/>
        <dsp:cNvSpPr/>
      </dsp:nvSpPr>
      <dsp:spPr>
        <a:xfrm>
          <a:off x="4321335" y="3828535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Petra Nilsson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Bud</a:t>
          </a:r>
          <a:endParaRPr lang="sv-SE" sz="1100" kern="1200" dirty="0"/>
        </a:p>
      </dsp:txBody>
      <dsp:txXfrm>
        <a:off x="4321335" y="3828535"/>
        <a:ext cx="1318406" cy="659203"/>
      </dsp:txXfrm>
    </dsp:sp>
    <dsp:sp modelId="{0EEF1793-E4FF-492B-86CD-30F429E4C638}">
      <dsp:nvSpPr>
        <dsp:cNvPr id="0" name=""/>
        <dsp:cNvSpPr/>
      </dsp:nvSpPr>
      <dsp:spPr>
        <a:xfrm>
          <a:off x="5587005" y="1020330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Kerstin Östman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Ekonomi</a:t>
          </a:r>
          <a:endParaRPr lang="sv-SE" sz="1100" kern="1200" dirty="0"/>
        </a:p>
      </dsp:txBody>
      <dsp:txXfrm>
        <a:off x="5587005" y="1020330"/>
        <a:ext cx="1318406" cy="659203"/>
      </dsp:txXfrm>
    </dsp:sp>
    <dsp:sp modelId="{FAB72C04-2865-4E2F-98D6-EB6703BD5629}">
      <dsp:nvSpPr>
        <dsp:cNvPr id="0" name=""/>
        <dsp:cNvSpPr/>
      </dsp:nvSpPr>
      <dsp:spPr>
        <a:xfrm>
          <a:off x="7182276" y="1020330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Helena Ljung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Personalansvarig</a:t>
          </a:r>
          <a:endParaRPr lang="sv-SE" sz="1100" kern="1200" dirty="0"/>
        </a:p>
      </dsp:txBody>
      <dsp:txXfrm>
        <a:off x="7182276" y="1020330"/>
        <a:ext cx="1318406" cy="659203"/>
      </dsp:txXfrm>
    </dsp:sp>
    <dsp:sp modelId="{76E71536-B143-4C4F-A1F5-96E98AE86E0D}">
      <dsp:nvSpPr>
        <dsp:cNvPr id="0" name=""/>
        <dsp:cNvSpPr/>
      </dsp:nvSpPr>
      <dsp:spPr>
        <a:xfrm>
          <a:off x="7182276" y="1956398"/>
          <a:ext cx="1318406" cy="659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Sara Nyman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100" kern="1200" dirty="0" smtClean="0"/>
            <a:t>Kontoret</a:t>
          </a:r>
          <a:endParaRPr lang="sv-SE" sz="1100" kern="1200" dirty="0"/>
        </a:p>
      </dsp:txBody>
      <dsp:txXfrm>
        <a:off x="7182276" y="1956398"/>
        <a:ext cx="1318406" cy="6592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bil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ktangel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ktangel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Underrubrik 8"/>
          <p:cNvSpPr>
            <a:spLocks noGrp="1"/>
          </p:cNvSpPr>
          <p:nvPr>
            <p:ph type="subTitle" idx="1"/>
          </p:nvPr>
        </p:nvSpPr>
        <p:spPr>
          <a:xfrm>
            <a:off x="1371600" y="4700736"/>
            <a:ext cx="6400800" cy="1248544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v-SE" smtClean="0"/>
              <a:t>Klicka här för att ändra format på underrubrik i bakgrunden</a:t>
            </a:r>
            <a:endParaRPr kumimoji="0" lang="en-US" dirty="0"/>
          </a:p>
        </p:txBody>
      </p:sp>
      <p:sp>
        <p:nvSpPr>
          <p:cNvPr id="28" name="Platshållare för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2F42-51D7-492B-B43D-4D95CC690AA6}" type="datetimeFigureOut">
              <a:rPr lang="sv-SE" smtClean="0"/>
              <a:t>2011-09-06</a:t>
            </a:fld>
            <a:endParaRPr lang="sv-SE"/>
          </a:p>
        </p:txBody>
      </p:sp>
      <p:sp>
        <p:nvSpPr>
          <p:cNvPr id="17" name="Platshållare för sidfot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Rak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lips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lips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Platshållare för bildnumm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11D7807-A85F-4AB9-9DE5-B2130859F1CD}" type="slidenum">
              <a:rPr lang="sv-SE" smtClean="0"/>
              <a:t>‹#›</a:t>
            </a:fld>
            <a:endParaRPr lang="sv-SE"/>
          </a:p>
        </p:txBody>
      </p:sp>
      <p:sp>
        <p:nvSpPr>
          <p:cNvPr id="8" name="Rubrik 7"/>
          <p:cNvSpPr>
            <a:spLocks noGrp="1"/>
          </p:cNvSpPr>
          <p:nvPr>
            <p:ph type="ctrTitle"/>
          </p:nvPr>
        </p:nvSpPr>
        <p:spPr>
          <a:xfrm>
            <a:off x="685800" y="2852936"/>
            <a:ext cx="7772400" cy="1584176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sv-SE" smtClean="0"/>
              <a:t>Klicka här för att ändra format</a:t>
            </a:r>
            <a:endParaRPr kumimoji="0" lang="en-US" dirty="0"/>
          </a:p>
        </p:txBody>
      </p:sp>
      <p:pic>
        <p:nvPicPr>
          <p:cNvPr id="2" name="Bildobjekt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316" y="515896"/>
            <a:ext cx="1801368" cy="1328928"/>
          </a:xfrm>
          <a:prstGeom prst="rect">
            <a:avLst/>
          </a:prstGeom>
        </p:spPr>
      </p:pic>
      <p:pic>
        <p:nvPicPr>
          <p:cNvPr id="20" name="Bildobjekt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88640"/>
            <a:ext cx="2592288" cy="1912416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2F42-51D7-492B-B43D-4D95CC690AA6}" type="datetimeFigureOut">
              <a:rPr lang="sv-SE" smtClean="0"/>
              <a:t>2011-09-06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911D7807-A85F-4AB9-9DE5-B2130859F1CD}" type="slidenum">
              <a:rPr lang="sv-SE" smtClean="0"/>
              <a:t>‹#›</a:t>
            </a:fld>
            <a:endParaRPr lang="sv-SE"/>
          </a:p>
        </p:txBody>
      </p:sp>
      <p:sp>
        <p:nvSpPr>
          <p:cNvPr id="8" name="Platshållare för innehåll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CC732F42-51D7-492B-B43D-4D95CC690AA6}" type="datetimeFigureOut">
              <a:rPr lang="sv-SE" smtClean="0"/>
              <a:t>2011-09-06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D7807-A85F-4AB9-9DE5-B2130859F1CD}" type="slidenum">
              <a:rPr lang="sv-SE" smtClean="0"/>
              <a:t>‹#›</a:t>
            </a:fld>
            <a:endParaRPr lang="sv-SE"/>
          </a:p>
        </p:txBody>
      </p:sp>
      <p:sp>
        <p:nvSpPr>
          <p:cNvPr id="8" name="Rak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Platshållare för innehåll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12" name="Platshållare för innehåll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2F42-51D7-492B-B43D-4D95CC690AA6}" type="datetimeFigureOut">
              <a:rPr lang="sv-SE" smtClean="0"/>
              <a:t>2011-09-06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911D7807-A85F-4AB9-9DE5-B2130859F1CD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ktangel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ktangel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ktangel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2F42-51D7-492B-B43D-4D95CC690AA6}" type="datetimeFigureOut">
              <a:rPr lang="sv-SE" smtClean="0"/>
              <a:t>2011-09-06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11D7807-A85F-4AB9-9DE5-B2130859F1CD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ktangel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ktangel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Platshållare för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CC732F42-51D7-492B-B43D-4D95CC690AA6}" type="datetimeFigureOut">
              <a:rPr lang="sv-SE" smtClean="0"/>
              <a:t>2011-09-06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sv-SE"/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Rak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lips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Platshållare för bildnumm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11D7807-A85F-4AB9-9DE5-B2130859F1CD}" type="slidenum">
              <a:rPr lang="sv-SE" smtClean="0"/>
              <a:t>‹#›</a:t>
            </a:fld>
            <a:endParaRPr lang="sv-SE"/>
          </a:p>
        </p:txBody>
      </p:sp>
      <p:sp>
        <p:nvSpPr>
          <p:cNvPr id="22" name="Platshållare för rubrik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13" name="Platshållare för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v-SE" dirty="0" smtClean="0"/>
              <a:t>Klicka här för att ändra format på bakgrundstexten</a:t>
            </a:r>
          </a:p>
          <a:p>
            <a:pPr lvl="1" eaLnBrk="1" latinLnBrk="0" hangingPunct="1"/>
            <a:r>
              <a:rPr kumimoji="0" lang="sv-SE" dirty="0" smtClean="0"/>
              <a:t>Nivå två</a:t>
            </a:r>
          </a:p>
          <a:p>
            <a:pPr lvl="2" eaLnBrk="1" latinLnBrk="0" hangingPunct="1"/>
            <a:r>
              <a:rPr kumimoji="0" lang="sv-SE" dirty="0" smtClean="0"/>
              <a:t>Nivå tre</a:t>
            </a:r>
          </a:p>
          <a:p>
            <a:pPr lvl="3" eaLnBrk="1" latinLnBrk="0" hangingPunct="1"/>
            <a:r>
              <a:rPr kumimoji="0" lang="sv-SE" dirty="0" smtClean="0"/>
              <a:t>Nivå fyra</a:t>
            </a:r>
          </a:p>
          <a:p>
            <a:pPr lvl="4" eaLnBrk="1" latinLnBrk="0" hangingPunct="1"/>
            <a:r>
              <a:rPr kumimoji="0" lang="sv-SE" dirty="0" smtClean="0"/>
              <a:t>Nivå fem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/>
              <a:t>Konferens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sv-SE"/>
              <a:t>Violas Handelsträdgård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Dagens program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09.00 – 10.00 Introduktion</a:t>
            </a:r>
          </a:p>
          <a:p>
            <a:r>
              <a:rPr lang="sv-SE" dirty="0"/>
              <a:t>10.00 – 10.30 Förmiddagsfika</a:t>
            </a:r>
          </a:p>
          <a:p>
            <a:r>
              <a:rPr lang="sv-SE" dirty="0"/>
              <a:t>10.30 – 12.00 </a:t>
            </a:r>
            <a:r>
              <a:rPr lang="sv-SE" dirty="0" smtClean="0"/>
              <a:t>Organisationen</a:t>
            </a:r>
            <a:endParaRPr lang="sv-SE" dirty="0"/>
          </a:p>
          <a:p>
            <a:r>
              <a:rPr lang="sv-SE" dirty="0"/>
              <a:t>12.00 – 13.00 Lunch</a:t>
            </a:r>
          </a:p>
          <a:p>
            <a:r>
              <a:rPr lang="sv-SE" dirty="0"/>
              <a:t>13.00 – 14.00 </a:t>
            </a:r>
            <a:r>
              <a:rPr lang="sv-SE" dirty="0" smtClean="0"/>
              <a:t>Nya satsningar</a:t>
            </a:r>
            <a:endParaRPr lang="sv-SE" dirty="0"/>
          </a:p>
          <a:p>
            <a:r>
              <a:rPr lang="sv-SE" dirty="0"/>
              <a:t>14.00 – 14.30 </a:t>
            </a:r>
            <a:r>
              <a:rPr lang="sv-SE" dirty="0" smtClean="0"/>
              <a:t>Utbildning under året</a:t>
            </a:r>
            <a:endParaRPr lang="sv-SE" dirty="0"/>
          </a:p>
          <a:p>
            <a:r>
              <a:rPr lang="sv-SE" dirty="0"/>
              <a:t>14.30 – 15.00 Eftermiddagsfika </a:t>
            </a:r>
          </a:p>
          <a:p>
            <a:r>
              <a:rPr lang="sv-SE" dirty="0"/>
              <a:t>15.00 – 17.00 Gästföreläsare: </a:t>
            </a:r>
            <a:r>
              <a:rPr lang="sv-SE" dirty="0" smtClean="0"/>
              <a:t>Annika Gren</a:t>
            </a:r>
            <a:endParaRPr lang="sv-SE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564645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Organisation Huvudbutik</a:t>
            </a:r>
            <a:endParaRPr lang="sv-SE" dirty="0"/>
          </a:p>
        </p:txBody>
      </p:sp>
      <p:graphicFrame>
        <p:nvGraphicFramePr>
          <p:cNvPr id="4" name="Platshållare för innehåll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400820524"/>
              </p:ext>
            </p:extLst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0595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Nya satsningar</a:t>
            </a:r>
          </a:p>
        </p:txBody>
      </p:sp>
      <p:sp>
        <p:nvSpPr>
          <p:cNvPr id="2" name="Platshållare för innehåll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sz="2400" dirty="0"/>
              <a:t>Förbättrad kundservice</a:t>
            </a:r>
          </a:p>
          <a:p>
            <a:r>
              <a:rPr lang="sv-SE" sz="2400" dirty="0"/>
              <a:t>Försäljning av fröer på Internet</a:t>
            </a:r>
          </a:p>
          <a:p>
            <a:r>
              <a:rPr lang="sv-SE" sz="2400" dirty="0"/>
              <a:t>Ytterligare två butiker inom tre år</a:t>
            </a:r>
          </a:p>
          <a:p>
            <a:endParaRPr lang="sv-SE" dirty="0"/>
          </a:p>
        </p:txBody>
      </p:sp>
      <p:pic>
        <p:nvPicPr>
          <p:cNvPr id="7" name="Picture 2" descr="C:\Program Files\Microsoft Office\MEDIA\CAGCAT10\j028491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1100" y="2502313"/>
            <a:ext cx="3657600" cy="242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Utbildning under året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sv-SE" sz="2800" dirty="0"/>
              <a:t>10-veckors utbildningsprogram för bättre kundservice</a:t>
            </a:r>
          </a:p>
          <a:p>
            <a:r>
              <a:rPr lang="sv-SE" sz="2800" dirty="0" smtClean="0"/>
              <a:t>Seminarium</a:t>
            </a:r>
          </a:p>
          <a:p>
            <a:pPr lvl="1"/>
            <a:r>
              <a:rPr lang="sv-SE" dirty="0" smtClean="0"/>
              <a:t>Buskar </a:t>
            </a:r>
            <a:r>
              <a:rPr lang="sv-SE" dirty="0"/>
              <a:t>och träd</a:t>
            </a:r>
          </a:p>
          <a:p>
            <a:r>
              <a:rPr lang="sv-SE" sz="2800" dirty="0" smtClean="0"/>
              <a:t>Introduktionskurs</a:t>
            </a:r>
          </a:p>
          <a:p>
            <a:pPr lvl="1"/>
            <a:r>
              <a:rPr lang="sv-SE" dirty="0" smtClean="0"/>
              <a:t>Beskärning </a:t>
            </a:r>
            <a:r>
              <a:rPr lang="sv-SE" dirty="0"/>
              <a:t>av fruktträd</a:t>
            </a:r>
          </a:p>
          <a:p>
            <a:endParaRPr lang="sv-SE" sz="28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2080" y="1676568"/>
            <a:ext cx="3055640" cy="4071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Gästföreläsare</a:t>
            </a:r>
            <a:endParaRPr lang="sv-SE" dirty="0"/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sv-SE" dirty="0" smtClean="0"/>
              <a:t>Välkommen</a:t>
            </a:r>
            <a:br>
              <a:rPr lang="sv-SE" dirty="0" smtClean="0"/>
            </a:br>
            <a:r>
              <a:rPr lang="sv-SE" dirty="0" smtClean="0"/>
              <a:t>Annika Gren!</a:t>
            </a:r>
            <a:endParaRPr lang="sv-S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068960"/>
            <a:ext cx="3870624" cy="2902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48678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olas">
  <a:themeElements>
    <a:clrScheme name="Väsentlig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Frodig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örvaltning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Violas</Template>
  <TotalTime>15</TotalTime>
  <Words>135</Words>
  <Application>Microsoft Office PowerPoint</Application>
  <PresentationFormat>Bildspel på skärmen (4:3)</PresentationFormat>
  <Paragraphs>52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7" baseType="lpstr">
      <vt:lpstr>Violas</vt:lpstr>
      <vt:lpstr>Violas Handelsträdgård</vt:lpstr>
      <vt:lpstr>Dagens program</vt:lpstr>
      <vt:lpstr>Organisation Huvudbutik</vt:lpstr>
      <vt:lpstr>Nya satsningar</vt:lpstr>
      <vt:lpstr>Utbildning under året</vt:lpstr>
      <vt:lpstr>Gästföreläsare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Violas Handelsträdgård</dc:title>
  <dc:creator>Eva Ansell</dc:creator>
  <cp:lastModifiedBy>Eva Ansell</cp:lastModifiedBy>
  <cp:revision>3</cp:revision>
  <dcterms:created xsi:type="dcterms:W3CDTF">2011-09-02T11:59:23Z</dcterms:created>
  <dcterms:modified xsi:type="dcterms:W3CDTF">2011-09-06T09:38:11Z</dcterms:modified>
</cp:coreProperties>
</file>