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3118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023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11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2207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587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650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576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969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3544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2023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41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98861-DD5F-4A80-BA43-EA0A8CA34AB6}" type="datetimeFigureOut">
              <a:rPr lang="sv-SE" smtClean="0"/>
              <a:t>2011-09-23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9CF57-D5B0-4197-A42A-515365D56EA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154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smtClean="0"/>
              <a:t>Komposten</a:t>
            </a:r>
          </a:p>
        </p:txBody>
      </p:sp>
      <p:sp>
        <p:nvSpPr>
          <p:cNvPr id="4" name="Underrubri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Violas Handelsträdgård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4639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Trädgårdskomposten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sv-SE" dirty="0" smtClean="0"/>
              <a:t>Kompostbehållaren</a:t>
            </a:r>
          </a:p>
          <a:p>
            <a:pPr lvl="1"/>
            <a:r>
              <a:rPr lang="sv-SE" dirty="0" smtClean="0"/>
              <a:t>Du kan bygga en kompostbehållare av färdiga trätrallar som du fodrar med träfiberskivor eller cellplastskivor</a:t>
            </a:r>
          </a:p>
          <a:p>
            <a:pPr lvl="1"/>
            <a:r>
              <a:rPr lang="sv-SE" dirty="0" smtClean="0"/>
              <a:t>En kompost med flera fack är bra om man har olika typer av avfall</a:t>
            </a:r>
          </a:p>
          <a:p>
            <a:pPr lvl="1"/>
            <a:r>
              <a:rPr lang="sv-SE" dirty="0" smtClean="0"/>
              <a:t>På vintern behövs en råttsäker kompostbehållare för hushållsavfallet</a:t>
            </a:r>
          </a:p>
        </p:txBody>
      </p:sp>
    </p:spTree>
    <p:extLst>
      <p:ext uri="{BB962C8B-B14F-4D97-AF65-F5344CB8AC3E}">
        <p14:creationId xmlns:p14="http://schemas.microsoft.com/office/powerpoint/2010/main" val="1212893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Trädgårdskomposten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Hur du komposterar</a:t>
            </a:r>
          </a:p>
          <a:p>
            <a:pPr lvl="1"/>
            <a:r>
              <a:rPr lang="sv-SE" dirty="0" smtClean="0"/>
              <a:t>Varva olika typer av material</a:t>
            </a:r>
          </a:p>
          <a:p>
            <a:pPr lvl="1"/>
            <a:r>
              <a:rPr lang="sv-SE" dirty="0" smtClean="0"/>
              <a:t>Finfördela stjälkar och grenar, använd till exempel en kompostkvarn</a:t>
            </a:r>
          </a:p>
          <a:p>
            <a:pPr lvl="1"/>
            <a:r>
              <a:rPr lang="sv-SE" dirty="0" smtClean="0"/>
              <a:t>Lägg i hushållsavfall varje dag, dock inte kött och fisk</a:t>
            </a:r>
          </a:p>
          <a:p>
            <a:pPr lvl="1"/>
            <a:r>
              <a:rPr lang="sv-SE" dirty="0" smtClean="0"/>
              <a:t>Starta komposten på våren</a:t>
            </a:r>
          </a:p>
        </p:txBody>
      </p:sp>
    </p:spTree>
    <p:extLst>
      <p:ext uri="{BB962C8B-B14F-4D97-AF65-F5344CB8AC3E}">
        <p14:creationId xmlns:p14="http://schemas.microsoft.com/office/powerpoint/2010/main" val="121289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Trädgårdskomposten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När det inte fungerar</a:t>
            </a:r>
          </a:p>
          <a:p>
            <a:pPr lvl="1"/>
            <a:r>
              <a:rPr lang="sv-SE" dirty="0"/>
              <a:t>Det vanligaste är att materialet inte är tillräckligt kväverikt, tillsätt då kväve</a:t>
            </a:r>
          </a:p>
          <a:p>
            <a:endParaRPr lang="sv-SE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885" y="1959567"/>
            <a:ext cx="3807229" cy="380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893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Hushållskomposten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sv-SE" dirty="0" smtClean="0"/>
              <a:t>Kompostbehållaren</a:t>
            </a:r>
          </a:p>
          <a:p>
            <a:pPr lvl="1"/>
            <a:r>
              <a:rPr lang="sv-SE" dirty="0" smtClean="0"/>
              <a:t>Kompostbehållaren måste vara råttsäker</a:t>
            </a:r>
          </a:p>
          <a:p>
            <a:pPr lvl="1"/>
            <a:r>
              <a:rPr lang="sv-SE" dirty="0" smtClean="0"/>
              <a:t>Hål och springor måste vara mindre än 6 mm</a:t>
            </a:r>
          </a:p>
          <a:p>
            <a:pPr lvl="1"/>
            <a:r>
              <a:rPr lang="sv-SE" dirty="0" smtClean="0"/>
              <a:t>Botten bör inte vara helt tät utan försedd med ett galler</a:t>
            </a:r>
          </a:p>
          <a:p>
            <a:pPr lvl="1"/>
            <a:r>
              <a:rPr lang="sv-SE" dirty="0" smtClean="0"/>
              <a:t>En varmkompost behåller värmen hela året</a:t>
            </a:r>
          </a:p>
        </p:txBody>
      </p:sp>
    </p:spTree>
    <p:extLst>
      <p:ext uri="{BB962C8B-B14F-4D97-AF65-F5344CB8AC3E}">
        <p14:creationId xmlns:p14="http://schemas.microsoft.com/office/powerpoint/2010/main" val="397743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Hushållskomposten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700" y="2647029"/>
            <a:ext cx="3657600" cy="243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latshållare för text 2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sv-SE" dirty="0" smtClean="0"/>
              <a:t>Hur du komposterar</a:t>
            </a:r>
          </a:p>
          <a:p>
            <a:pPr lvl="1"/>
            <a:r>
              <a:rPr lang="sv-SE" dirty="0" smtClean="0"/>
              <a:t>Börja med lite material från trädgården i botten</a:t>
            </a:r>
          </a:p>
          <a:p>
            <a:pPr lvl="1"/>
            <a:r>
              <a:rPr lang="sv-SE" dirty="0" smtClean="0"/>
              <a:t>Blanda hushållsavfall med till exempel torra löv eller sågspån</a:t>
            </a:r>
          </a:p>
          <a:p>
            <a:pPr lvl="1"/>
            <a:r>
              <a:rPr lang="sv-SE" dirty="0" smtClean="0"/>
              <a:t>Finfördela hushållsavfallet så mycket det går</a:t>
            </a:r>
          </a:p>
        </p:txBody>
      </p:sp>
    </p:spTree>
    <p:extLst>
      <p:ext uri="{BB962C8B-B14F-4D97-AF65-F5344CB8AC3E}">
        <p14:creationId xmlns:p14="http://schemas.microsoft.com/office/powerpoint/2010/main" val="3977433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Hushållskomposten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sv-SE" dirty="0" smtClean="0"/>
              <a:t>När det inte fungerar</a:t>
            </a:r>
          </a:p>
          <a:p>
            <a:pPr lvl="1"/>
            <a:r>
              <a:rPr lang="sv-SE" dirty="0" smtClean="0"/>
              <a:t>Tillsätt kolrikt strömaterial varje gång du lägger hushållsavfall</a:t>
            </a:r>
          </a:p>
          <a:p>
            <a:pPr lvl="1"/>
            <a:r>
              <a:rPr lang="sv-SE" dirty="0" smtClean="0"/>
              <a:t>Strömaterialet binder kväve och suger upp den överflödiga vätskan, till exempel torra löv, barr, sågspån eller kutterspån</a:t>
            </a:r>
          </a:p>
          <a:p>
            <a:pPr lvl="1"/>
            <a:r>
              <a:rPr lang="sv-SE" dirty="0" smtClean="0"/>
              <a:t>Täck med ett lager jord om komposten är full med flugor</a:t>
            </a:r>
          </a:p>
        </p:txBody>
      </p:sp>
    </p:spTree>
    <p:extLst>
      <p:ext uri="{BB962C8B-B14F-4D97-AF65-F5344CB8AC3E}">
        <p14:creationId xmlns:p14="http://schemas.microsoft.com/office/powerpoint/2010/main" val="3977433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Hushållsavfall i enkel trädgårdskompostbehållare</a:t>
            </a:r>
            <a:endParaRPr lang="sv-SE" dirty="0" smtClean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sv-SE" smtClean="0"/>
              <a:t>Grönsaksrens och rester</a:t>
            </a:r>
          </a:p>
          <a:p>
            <a:pPr lvl="0"/>
            <a:r>
              <a:rPr lang="sv-SE" smtClean="0"/>
              <a:t>Frukt och bärrester</a:t>
            </a:r>
          </a:p>
          <a:p>
            <a:pPr lvl="0"/>
            <a:r>
              <a:rPr lang="sv-SE" smtClean="0"/>
              <a:t>Kaffesump (och filterpåsen)</a:t>
            </a:r>
          </a:p>
          <a:p>
            <a:pPr lvl="0"/>
            <a:r>
              <a:rPr lang="sv-SE" smtClean="0"/>
              <a:t>Teblad</a:t>
            </a:r>
          </a:p>
          <a:p>
            <a:pPr lvl="0"/>
            <a:r>
              <a:rPr lang="sv-SE" smtClean="0"/>
              <a:t>Ris och spagetti</a:t>
            </a:r>
          </a:p>
          <a:p>
            <a:pPr lvl="0"/>
            <a:r>
              <a:rPr lang="sv-SE" smtClean="0"/>
              <a:t>Krossat äggskal</a:t>
            </a:r>
          </a:p>
          <a:p>
            <a:endParaRPr lang="sv-SE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07" y="2433392"/>
            <a:ext cx="3811385" cy="2859578"/>
          </a:xfrm>
        </p:spPr>
      </p:pic>
    </p:spTree>
    <p:extLst>
      <p:ext uri="{BB962C8B-B14F-4D97-AF65-F5344CB8AC3E}">
        <p14:creationId xmlns:p14="http://schemas.microsoft.com/office/powerpoint/2010/main" val="838554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Hushållsavfall i råttsäker behållare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sv-SE" dirty="0"/>
              <a:t>Kött- eller fiskrens</a:t>
            </a:r>
          </a:p>
          <a:p>
            <a:pPr lvl="0"/>
            <a:r>
              <a:rPr lang="sv-SE" dirty="0"/>
              <a:t>Matrester (kött och fisk)</a:t>
            </a:r>
          </a:p>
          <a:p>
            <a:pPr lvl="0"/>
            <a:r>
              <a:rPr lang="sv-SE" dirty="0"/>
              <a:t>Bullar, bröd och ostkanter</a:t>
            </a:r>
          </a:p>
          <a:p>
            <a:endParaRPr lang="sv-SE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885" y="1959567"/>
            <a:ext cx="3807229" cy="380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768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Violas</Template>
  <TotalTime>9</TotalTime>
  <Words>236</Words>
  <Application>Microsoft Office PowerPoint</Application>
  <PresentationFormat>Bildspel på skärmen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0" baseType="lpstr">
      <vt:lpstr>Office-tema</vt:lpstr>
      <vt:lpstr>Komposten</vt:lpstr>
      <vt:lpstr>Trädgårdskomposten</vt:lpstr>
      <vt:lpstr>Trädgårdskomposten</vt:lpstr>
      <vt:lpstr>Trädgårdskomposten</vt:lpstr>
      <vt:lpstr>Hushållskomposten</vt:lpstr>
      <vt:lpstr>Hushållskomposten</vt:lpstr>
      <vt:lpstr>Hushållskomposten</vt:lpstr>
      <vt:lpstr>Hushållsavfall i enkel trädgårdskompostbehållare</vt:lpstr>
      <vt:lpstr>Hushållsavfall i råttsäker behållare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Komposten</dc:title>
  <dc:creator>Eva Ansell</dc:creator>
  <cp:lastModifiedBy>Eva Ansell</cp:lastModifiedBy>
  <cp:revision>4</cp:revision>
  <dcterms:created xsi:type="dcterms:W3CDTF">2011-09-05T07:13:20Z</dcterms:created>
  <dcterms:modified xsi:type="dcterms:W3CDTF">2011-09-23T08:02:24Z</dcterms:modified>
</cp:coreProperties>
</file>