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5" r:id="rId9"/>
    <p:sldId id="264" r:id="rId10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63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-240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B57D8A-92B3-4074-8C05-2598A4716C9A}" type="doc">
      <dgm:prSet loTypeId="urn:microsoft.com/office/officeart/2005/8/layout/lProcess3" loCatId="process" qsTypeId="urn:microsoft.com/office/officeart/2005/8/quickstyle/simple4" qsCatId="simple" csTypeId="urn:microsoft.com/office/officeart/2005/8/colors/colorful1" csCatId="colorful" phldr="1"/>
      <dgm:spPr/>
    </dgm:pt>
    <dgm:pt modelId="{46C3BD25-9B54-4973-9746-F7CE9CE5EF51}">
      <dgm:prSet phldrT="[Text]"/>
      <dgm:spPr/>
      <dgm:t>
        <a:bodyPr/>
        <a:lstStyle/>
        <a:p>
          <a:r>
            <a:rPr lang="sv-SE" dirty="0" smtClean="0"/>
            <a:t>Få de anställda medvetna om vikten av bra kundservice med hjälp av utbildning</a:t>
          </a:r>
          <a:endParaRPr lang="sv-SE" dirty="0"/>
        </a:p>
      </dgm:t>
    </dgm:pt>
    <dgm:pt modelId="{03459E73-2982-4E7C-82B1-B6D165A3A446}" type="parTrans" cxnId="{409EE249-9211-4E48-8A55-0D6923220E4D}">
      <dgm:prSet/>
      <dgm:spPr/>
      <dgm:t>
        <a:bodyPr/>
        <a:lstStyle/>
        <a:p>
          <a:endParaRPr lang="sv-SE"/>
        </a:p>
      </dgm:t>
    </dgm:pt>
    <dgm:pt modelId="{8BDA79EE-1C9F-4148-98C7-12CC8C346366}" type="sibTrans" cxnId="{409EE249-9211-4E48-8A55-0D6923220E4D}">
      <dgm:prSet/>
      <dgm:spPr/>
      <dgm:t>
        <a:bodyPr/>
        <a:lstStyle/>
        <a:p>
          <a:endParaRPr lang="sv-SE"/>
        </a:p>
      </dgm:t>
    </dgm:pt>
    <dgm:pt modelId="{E6A892C1-EA0D-4BB4-B015-4BFCD8E9A6CC}">
      <dgm:prSet phldrT="[Text]"/>
      <dgm:spPr/>
      <dgm:t>
        <a:bodyPr/>
        <a:lstStyle/>
        <a:p>
          <a:r>
            <a:rPr lang="sv-SE" dirty="0" smtClean="0"/>
            <a:t>Kunder</a:t>
          </a:r>
          <a:endParaRPr lang="sv-SE" dirty="0"/>
        </a:p>
      </dgm:t>
    </dgm:pt>
    <dgm:pt modelId="{9BE84870-7CFA-49FB-9022-D401062B7669}" type="parTrans" cxnId="{94E45CCA-86AC-4135-A86E-F5EC14998B83}">
      <dgm:prSet/>
      <dgm:spPr/>
      <dgm:t>
        <a:bodyPr/>
        <a:lstStyle/>
        <a:p>
          <a:endParaRPr lang="sv-SE"/>
        </a:p>
      </dgm:t>
    </dgm:pt>
    <dgm:pt modelId="{808E1AB0-945D-4C56-9286-B5703CE938E2}" type="sibTrans" cxnId="{94E45CCA-86AC-4135-A86E-F5EC14998B83}">
      <dgm:prSet/>
      <dgm:spPr/>
      <dgm:t>
        <a:bodyPr/>
        <a:lstStyle/>
        <a:p>
          <a:endParaRPr lang="sv-SE"/>
        </a:p>
      </dgm:t>
    </dgm:pt>
    <dgm:pt modelId="{A76434D6-C170-410A-AC2A-2AC15CF4C886}">
      <dgm:prSet phldrT="[Text]"/>
      <dgm:spPr/>
      <dgm:t>
        <a:bodyPr/>
        <a:lstStyle/>
        <a:p>
          <a:r>
            <a:rPr lang="sv-SE" dirty="0" smtClean="0"/>
            <a:t>Utvärdering</a:t>
          </a:r>
          <a:endParaRPr lang="sv-SE" dirty="0"/>
        </a:p>
      </dgm:t>
    </dgm:pt>
    <dgm:pt modelId="{1152641F-AA2E-4AA2-A20A-342F6D3E5467}" type="parTrans" cxnId="{92D8C9B3-705A-474F-B9AD-704725A599A6}">
      <dgm:prSet/>
      <dgm:spPr/>
      <dgm:t>
        <a:bodyPr/>
        <a:lstStyle/>
        <a:p>
          <a:endParaRPr lang="sv-SE"/>
        </a:p>
      </dgm:t>
    </dgm:pt>
    <dgm:pt modelId="{0A05CBF3-2CC5-4D39-AE9A-5F48D647C176}" type="sibTrans" cxnId="{92D8C9B3-705A-474F-B9AD-704725A599A6}">
      <dgm:prSet/>
      <dgm:spPr/>
      <dgm:t>
        <a:bodyPr/>
        <a:lstStyle/>
        <a:p>
          <a:endParaRPr lang="sv-SE"/>
        </a:p>
      </dgm:t>
    </dgm:pt>
    <dgm:pt modelId="{D0FCEAFA-C959-4267-A26C-A8B715260DEE}">
      <dgm:prSet phldrT="[Text]"/>
      <dgm:spPr/>
      <dgm:t>
        <a:bodyPr/>
        <a:lstStyle/>
        <a:p>
          <a:r>
            <a:rPr lang="sv-SE" dirty="0" smtClean="0"/>
            <a:t>Anställda</a:t>
          </a:r>
          <a:endParaRPr lang="sv-SE" dirty="0"/>
        </a:p>
      </dgm:t>
    </dgm:pt>
    <dgm:pt modelId="{C364BDA2-853F-4DF4-9E92-E4EFC3CB12DA}" type="parTrans" cxnId="{5F039E77-7DDD-498E-BDAC-1E72E4AFD5A5}">
      <dgm:prSet/>
      <dgm:spPr/>
      <dgm:t>
        <a:bodyPr/>
        <a:lstStyle/>
        <a:p>
          <a:endParaRPr lang="sv-SE"/>
        </a:p>
      </dgm:t>
    </dgm:pt>
    <dgm:pt modelId="{A7FC29C4-0E51-47C3-9E43-BE3945341F93}" type="sibTrans" cxnId="{5F039E77-7DDD-498E-BDAC-1E72E4AFD5A5}">
      <dgm:prSet/>
      <dgm:spPr/>
      <dgm:t>
        <a:bodyPr/>
        <a:lstStyle/>
        <a:p>
          <a:endParaRPr lang="sv-SE"/>
        </a:p>
      </dgm:t>
    </dgm:pt>
    <dgm:pt modelId="{9257F8CB-B776-4199-BCB2-2D308259DD01}">
      <dgm:prSet phldrT="[Text]"/>
      <dgm:spPr/>
      <dgm:t>
        <a:bodyPr/>
        <a:lstStyle/>
        <a:p>
          <a:r>
            <a:rPr lang="sv-SE" dirty="0" smtClean="0"/>
            <a:t>Öka antalet kunder som handlar hos oss</a:t>
          </a:r>
          <a:endParaRPr lang="sv-SE" dirty="0"/>
        </a:p>
      </dgm:t>
    </dgm:pt>
    <dgm:pt modelId="{A40D33A8-CA6A-42E6-8FCD-0106FA83AD0C}" type="parTrans" cxnId="{BC05137B-2492-405B-877D-950C6A4D5229}">
      <dgm:prSet/>
      <dgm:spPr/>
      <dgm:t>
        <a:bodyPr/>
        <a:lstStyle/>
        <a:p>
          <a:endParaRPr lang="sv-SE"/>
        </a:p>
      </dgm:t>
    </dgm:pt>
    <dgm:pt modelId="{5CD4CC86-6295-432B-A2D3-0174AC2F3FE7}" type="sibTrans" cxnId="{BC05137B-2492-405B-877D-950C6A4D5229}">
      <dgm:prSet/>
      <dgm:spPr/>
      <dgm:t>
        <a:bodyPr/>
        <a:lstStyle/>
        <a:p>
          <a:endParaRPr lang="sv-SE"/>
        </a:p>
      </dgm:t>
    </dgm:pt>
    <dgm:pt modelId="{B0E6D647-4756-49CB-8344-F431C22E98A7}">
      <dgm:prSet phldrT="[Text]"/>
      <dgm:spPr/>
      <dgm:t>
        <a:bodyPr/>
        <a:lstStyle/>
        <a:p>
          <a:r>
            <a:rPr lang="sv-SE" dirty="0" smtClean="0"/>
            <a:t>Försäljning</a:t>
          </a:r>
          <a:endParaRPr lang="sv-SE" dirty="0"/>
        </a:p>
      </dgm:t>
    </dgm:pt>
    <dgm:pt modelId="{C2AB5B27-FA77-4C6A-9FA7-D83687CD9DC0}" type="parTrans" cxnId="{269AC6C8-D40A-4B6B-897D-B3FBC228D465}">
      <dgm:prSet/>
      <dgm:spPr/>
      <dgm:t>
        <a:bodyPr/>
        <a:lstStyle/>
        <a:p>
          <a:endParaRPr lang="sv-SE"/>
        </a:p>
      </dgm:t>
    </dgm:pt>
    <dgm:pt modelId="{0DF24C10-823C-4D2A-9737-D91CC493A1CC}" type="sibTrans" cxnId="{269AC6C8-D40A-4B6B-897D-B3FBC228D465}">
      <dgm:prSet/>
      <dgm:spPr/>
      <dgm:t>
        <a:bodyPr/>
        <a:lstStyle/>
        <a:p>
          <a:endParaRPr lang="sv-SE"/>
        </a:p>
      </dgm:t>
    </dgm:pt>
    <dgm:pt modelId="{F794729B-D036-45DF-BE30-FE7EB5E8528A}">
      <dgm:prSet phldrT="[Text]"/>
      <dgm:spPr/>
      <dgm:t>
        <a:bodyPr/>
        <a:lstStyle/>
        <a:p>
          <a:r>
            <a:rPr lang="sv-SE" dirty="0" smtClean="0"/>
            <a:t>Öka försäljningen</a:t>
          </a:r>
          <a:endParaRPr lang="sv-SE" dirty="0"/>
        </a:p>
      </dgm:t>
    </dgm:pt>
    <dgm:pt modelId="{24FB4298-B998-40B7-BD61-0AF86B2AC7A0}" type="parTrans" cxnId="{B26C29E5-3555-497A-99D2-7D3FE27CE2C2}">
      <dgm:prSet/>
      <dgm:spPr/>
      <dgm:t>
        <a:bodyPr/>
        <a:lstStyle/>
        <a:p>
          <a:endParaRPr lang="sv-SE"/>
        </a:p>
      </dgm:t>
    </dgm:pt>
    <dgm:pt modelId="{8FD30A9B-95A4-4EE4-B619-FFA1427EB9B1}" type="sibTrans" cxnId="{B26C29E5-3555-497A-99D2-7D3FE27CE2C2}">
      <dgm:prSet/>
      <dgm:spPr/>
      <dgm:t>
        <a:bodyPr/>
        <a:lstStyle/>
        <a:p>
          <a:endParaRPr lang="sv-SE"/>
        </a:p>
      </dgm:t>
    </dgm:pt>
    <dgm:pt modelId="{7171D54A-3133-46DC-9C11-F64A86201177}">
      <dgm:prSet phldrT="[Text]"/>
      <dgm:spPr/>
      <dgm:t>
        <a:bodyPr/>
        <a:lstStyle/>
        <a:p>
          <a:r>
            <a:rPr lang="sv-SE" dirty="0" smtClean="0"/>
            <a:t>Utvärdera effekterna av förändringarna vid årets </a:t>
          </a:r>
          <a:br>
            <a:rPr lang="sv-SE" dirty="0" smtClean="0"/>
          </a:br>
          <a:r>
            <a:rPr lang="sv-SE" dirty="0" smtClean="0"/>
            <a:t>kick-off </a:t>
          </a:r>
          <a:endParaRPr lang="sv-SE" dirty="0"/>
        </a:p>
      </dgm:t>
    </dgm:pt>
    <dgm:pt modelId="{5073ECB8-0030-4DA4-B545-01BD0943C81E}" type="parTrans" cxnId="{0F5EFBF0-75FC-4E94-BE4C-63E8996942A8}">
      <dgm:prSet/>
      <dgm:spPr/>
      <dgm:t>
        <a:bodyPr/>
        <a:lstStyle/>
        <a:p>
          <a:endParaRPr lang="sv-SE"/>
        </a:p>
      </dgm:t>
    </dgm:pt>
    <dgm:pt modelId="{E5BCCFAE-B2AB-4C4B-8885-FFBBFDB0BE5B}" type="sibTrans" cxnId="{0F5EFBF0-75FC-4E94-BE4C-63E8996942A8}">
      <dgm:prSet/>
      <dgm:spPr/>
      <dgm:t>
        <a:bodyPr/>
        <a:lstStyle/>
        <a:p>
          <a:endParaRPr lang="sv-SE"/>
        </a:p>
      </dgm:t>
    </dgm:pt>
    <dgm:pt modelId="{4F7CFF16-93A4-4686-B07A-D7670285667D}" type="pres">
      <dgm:prSet presAssocID="{AFB57D8A-92B3-4074-8C05-2598A4716C9A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DAC3F539-73F8-4314-9C23-65577D22F0F2}" type="pres">
      <dgm:prSet presAssocID="{D0FCEAFA-C959-4267-A26C-A8B715260DEE}" presName="horFlow" presStyleCnt="0"/>
      <dgm:spPr/>
    </dgm:pt>
    <dgm:pt modelId="{F93632CB-4307-4B4C-BF81-EF653E0F0150}" type="pres">
      <dgm:prSet presAssocID="{D0FCEAFA-C959-4267-A26C-A8B715260DEE}" presName="bigChev" presStyleLbl="node1" presStyleIdx="0" presStyleCnt="4"/>
      <dgm:spPr/>
      <dgm:t>
        <a:bodyPr/>
        <a:lstStyle/>
        <a:p>
          <a:endParaRPr lang="sv-SE"/>
        </a:p>
      </dgm:t>
    </dgm:pt>
    <dgm:pt modelId="{5AB2DCCB-ACB9-4B44-8072-7639A8474A56}" type="pres">
      <dgm:prSet presAssocID="{03459E73-2982-4E7C-82B1-B6D165A3A446}" presName="parTrans" presStyleCnt="0"/>
      <dgm:spPr/>
    </dgm:pt>
    <dgm:pt modelId="{980F7E67-31DD-4F38-AB95-5DEEED59EDB8}" type="pres">
      <dgm:prSet presAssocID="{46C3BD25-9B54-4973-9746-F7CE9CE5EF51}" presName="node" presStyleLbl="alignAccFollowNode1" presStyleIdx="0" presStyleCnt="4" custScaleX="186664">
        <dgm:presLayoutVars>
          <dgm:bulletEnabled val="1"/>
        </dgm:presLayoutVars>
      </dgm:prSet>
      <dgm:spPr/>
    </dgm:pt>
    <dgm:pt modelId="{610A4127-F6EF-49C0-93A7-E47EBE4B05A6}" type="pres">
      <dgm:prSet presAssocID="{D0FCEAFA-C959-4267-A26C-A8B715260DEE}" presName="vSp" presStyleCnt="0"/>
      <dgm:spPr/>
    </dgm:pt>
    <dgm:pt modelId="{D178E21B-6F61-4D4B-BD04-DB4B902AD64E}" type="pres">
      <dgm:prSet presAssocID="{E6A892C1-EA0D-4BB4-B015-4BFCD8E9A6CC}" presName="horFlow" presStyleCnt="0"/>
      <dgm:spPr/>
    </dgm:pt>
    <dgm:pt modelId="{7313C399-9260-4A2E-B19B-40660E9DB03D}" type="pres">
      <dgm:prSet presAssocID="{E6A892C1-EA0D-4BB4-B015-4BFCD8E9A6CC}" presName="bigChev" presStyleLbl="node1" presStyleIdx="1" presStyleCnt="4"/>
      <dgm:spPr/>
    </dgm:pt>
    <dgm:pt modelId="{2120059D-3DD2-4031-90AC-96692C3C8E83}" type="pres">
      <dgm:prSet presAssocID="{A40D33A8-CA6A-42E6-8FCD-0106FA83AD0C}" presName="parTrans" presStyleCnt="0"/>
      <dgm:spPr/>
    </dgm:pt>
    <dgm:pt modelId="{8EBC5B6F-69C5-417E-BB5F-D3AFCE859003}" type="pres">
      <dgm:prSet presAssocID="{9257F8CB-B776-4199-BCB2-2D308259DD01}" presName="node" presStyleLbl="alignAccFollowNode1" presStyleIdx="1" presStyleCnt="4" custScaleX="186664">
        <dgm:presLayoutVars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ED21B4AB-28A7-4007-858D-42FB294AA731}" type="pres">
      <dgm:prSet presAssocID="{E6A892C1-EA0D-4BB4-B015-4BFCD8E9A6CC}" presName="vSp" presStyleCnt="0"/>
      <dgm:spPr/>
    </dgm:pt>
    <dgm:pt modelId="{BA75E8B4-3C4C-4392-B234-39CF4B0D190A}" type="pres">
      <dgm:prSet presAssocID="{B0E6D647-4756-49CB-8344-F431C22E98A7}" presName="horFlow" presStyleCnt="0"/>
      <dgm:spPr/>
    </dgm:pt>
    <dgm:pt modelId="{40BA226A-E170-44BB-BDB4-619CF98CAA71}" type="pres">
      <dgm:prSet presAssocID="{B0E6D647-4756-49CB-8344-F431C22E98A7}" presName="bigChev" presStyleLbl="node1" presStyleIdx="2" presStyleCnt="4"/>
      <dgm:spPr/>
    </dgm:pt>
    <dgm:pt modelId="{5C4324E7-24F6-45C9-8F42-8BCE109613D4}" type="pres">
      <dgm:prSet presAssocID="{24FB4298-B998-40B7-BD61-0AF86B2AC7A0}" presName="parTrans" presStyleCnt="0"/>
      <dgm:spPr/>
    </dgm:pt>
    <dgm:pt modelId="{FE0874AA-9B17-4200-94BE-E055C32A4AF2}" type="pres">
      <dgm:prSet presAssocID="{F794729B-D036-45DF-BE30-FE7EB5E8528A}" presName="node" presStyleLbl="alignAccFollowNode1" presStyleIdx="2" presStyleCnt="4" custScaleX="186664">
        <dgm:presLayoutVars>
          <dgm:bulletEnabled val="1"/>
        </dgm:presLayoutVars>
      </dgm:prSet>
      <dgm:spPr/>
    </dgm:pt>
    <dgm:pt modelId="{D80AE4EE-53D3-403B-BAF3-F400AD87FDA8}" type="pres">
      <dgm:prSet presAssocID="{B0E6D647-4756-49CB-8344-F431C22E98A7}" presName="vSp" presStyleCnt="0"/>
      <dgm:spPr/>
    </dgm:pt>
    <dgm:pt modelId="{1E23191B-7CE8-4E40-9F55-1317E402CADE}" type="pres">
      <dgm:prSet presAssocID="{A76434D6-C170-410A-AC2A-2AC15CF4C886}" presName="horFlow" presStyleCnt="0"/>
      <dgm:spPr/>
    </dgm:pt>
    <dgm:pt modelId="{C44502D7-95D9-4802-B534-D4A0BE883B70}" type="pres">
      <dgm:prSet presAssocID="{A76434D6-C170-410A-AC2A-2AC15CF4C886}" presName="bigChev" presStyleLbl="node1" presStyleIdx="3" presStyleCnt="4"/>
      <dgm:spPr/>
    </dgm:pt>
    <dgm:pt modelId="{1C248A35-456F-49F1-BC9B-044F4202DA63}" type="pres">
      <dgm:prSet presAssocID="{5073ECB8-0030-4DA4-B545-01BD0943C81E}" presName="parTrans" presStyleCnt="0"/>
      <dgm:spPr/>
    </dgm:pt>
    <dgm:pt modelId="{37999FB2-798E-4764-B218-045DB10DFFA3}" type="pres">
      <dgm:prSet presAssocID="{7171D54A-3133-46DC-9C11-F64A86201177}" presName="node" presStyleLbl="alignAccFollowNode1" presStyleIdx="3" presStyleCnt="4" custScaleX="186664">
        <dgm:presLayoutVars>
          <dgm:bulletEnabled val="1"/>
        </dgm:presLayoutVars>
      </dgm:prSet>
      <dgm:spPr/>
      <dgm:t>
        <a:bodyPr/>
        <a:lstStyle/>
        <a:p>
          <a:endParaRPr lang="sv-SE"/>
        </a:p>
      </dgm:t>
    </dgm:pt>
  </dgm:ptLst>
  <dgm:cxnLst>
    <dgm:cxn modelId="{6B44C3D5-CCEA-4137-94AA-FB7EA09B0A30}" type="presOf" srcId="{B0E6D647-4756-49CB-8344-F431C22E98A7}" destId="{40BA226A-E170-44BB-BDB4-619CF98CAA71}" srcOrd="0" destOrd="0" presId="urn:microsoft.com/office/officeart/2005/8/layout/lProcess3"/>
    <dgm:cxn modelId="{B26C29E5-3555-497A-99D2-7D3FE27CE2C2}" srcId="{B0E6D647-4756-49CB-8344-F431C22E98A7}" destId="{F794729B-D036-45DF-BE30-FE7EB5E8528A}" srcOrd="0" destOrd="0" parTransId="{24FB4298-B998-40B7-BD61-0AF86B2AC7A0}" sibTransId="{8FD30A9B-95A4-4EE4-B619-FFA1427EB9B1}"/>
    <dgm:cxn modelId="{409EE249-9211-4E48-8A55-0D6923220E4D}" srcId="{D0FCEAFA-C959-4267-A26C-A8B715260DEE}" destId="{46C3BD25-9B54-4973-9746-F7CE9CE5EF51}" srcOrd="0" destOrd="0" parTransId="{03459E73-2982-4E7C-82B1-B6D165A3A446}" sibTransId="{8BDA79EE-1C9F-4148-98C7-12CC8C346366}"/>
    <dgm:cxn modelId="{92D8C9B3-705A-474F-B9AD-704725A599A6}" srcId="{AFB57D8A-92B3-4074-8C05-2598A4716C9A}" destId="{A76434D6-C170-410A-AC2A-2AC15CF4C886}" srcOrd="3" destOrd="0" parTransId="{1152641F-AA2E-4AA2-A20A-342F6D3E5467}" sibTransId="{0A05CBF3-2CC5-4D39-AE9A-5F48D647C176}"/>
    <dgm:cxn modelId="{E5DEE4BA-2D58-4D40-B7AA-E40B87B2A817}" type="presOf" srcId="{D0FCEAFA-C959-4267-A26C-A8B715260DEE}" destId="{F93632CB-4307-4B4C-BF81-EF653E0F0150}" srcOrd="0" destOrd="0" presId="urn:microsoft.com/office/officeart/2005/8/layout/lProcess3"/>
    <dgm:cxn modelId="{0F5EFBF0-75FC-4E94-BE4C-63E8996942A8}" srcId="{A76434D6-C170-410A-AC2A-2AC15CF4C886}" destId="{7171D54A-3133-46DC-9C11-F64A86201177}" srcOrd="0" destOrd="0" parTransId="{5073ECB8-0030-4DA4-B545-01BD0943C81E}" sibTransId="{E5BCCFAE-B2AB-4C4B-8885-FFBBFDB0BE5B}"/>
    <dgm:cxn modelId="{5F039E77-7DDD-498E-BDAC-1E72E4AFD5A5}" srcId="{AFB57D8A-92B3-4074-8C05-2598A4716C9A}" destId="{D0FCEAFA-C959-4267-A26C-A8B715260DEE}" srcOrd="0" destOrd="0" parTransId="{C364BDA2-853F-4DF4-9E92-E4EFC3CB12DA}" sibTransId="{A7FC29C4-0E51-47C3-9E43-BE3945341F93}"/>
    <dgm:cxn modelId="{2215C305-0080-4538-96CD-EFF26E43DC38}" type="presOf" srcId="{9257F8CB-B776-4199-BCB2-2D308259DD01}" destId="{8EBC5B6F-69C5-417E-BB5F-D3AFCE859003}" srcOrd="0" destOrd="0" presId="urn:microsoft.com/office/officeart/2005/8/layout/lProcess3"/>
    <dgm:cxn modelId="{1BACF19B-3363-48C7-A1F9-FFFD0DB7A656}" type="presOf" srcId="{46C3BD25-9B54-4973-9746-F7CE9CE5EF51}" destId="{980F7E67-31DD-4F38-AB95-5DEEED59EDB8}" srcOrd="0" destOrd="0" presId="urn:microsoft.com/office/officeart/2005/8/layout/lProcess3"/>
    <dgm:cxn modelId="{7B6D5580-E632-4AA7-8BF9-2B7549531582}" type="presOf" srcId="{F794729B-D036-45DF-BE30-FE7EB5E8528A}" destId="{FE0874AA-9B17-4200-94BE-E055C32A4AF2}" srcOrd="0" destOrd="0" presId="urn:microsoft.com/office/officeart/2005/8/layout/lProcess3"/>
    <dgm:cxn modelId="{C5EAF622-B281-4E31-93E5-27A2065E7FA6}" type="presOf" srcId="{E6A892C1-EA0D-4BB4-B015-4BFCD8E9A6CC}" destId="{7313C399-9260-4A2E-B19B-40660E9DB03D}" srcOrd="0" destOrd="0" presId="urn:microsoft.com/office/officeart/2005/8/layout/lProcess3"/>
    <dgm:cxn modelId="{269AC6C8-D40A-4B6B-897D-B3FBC228D465}" srcId="{AFB57D8A-92B3-4074-8C05-2598A4716C9A}" destId="{B0E6D647-4756-49CB-8344-F431C22E98A7}" srcOrd="2" destOrd="0" parTransId="{C2AB5B27-FA77-4C6A-9FA7-D83687CD9DC0}" sibTransId="{0DF24C10-823C-4D2A-9737-D91CC493A1CC}"/>
    <dgm:cxn modelId="{BC05137B-2492-405B-877D-950C6A4D5229}" srcId="{E6A892C1-EA0D-4BB4-B015-4BFCD8E9A6CC}" destId="{9257F8CB-B776-4199-BCB2-2D308259DD01}" srcOrd="0" destOrd="0" parTransId="{A40D33A8-CA6A-42E6-8FCD-0106FA83AD0C}" sibTransId="{5CD4CC86-6295-432B-A2D3-0174AC2F3FE7}"/>
    <dgm:cxn modelId="{76E6AE9D-4A7B-43D8-BA49-75F4F925B886}" type="presOf" srcId="{A76434D6-C170-410A-AC2A-2AC15CF4C886}" destId="{C44502D7-95D9-4802-B534-D4A0BE883B70}" srcOrd="0" destOrd="0" presId="urn:microsoft.com/office/officeart/2005/8/layout/lProcess3"/>
    <dgm:cxn modelId="{BFEF50B2-E5A2-4615-83E2-D6FEC7E5D3A3}" type="presOf" srcId="{AFB57D8A-92B3-4074-8C05-2598A4716C9A}" destId="{4F7CFF16-93A4-4686-B07A-D7670285667D}" srcOrd="0" destOrd="0" presId="urn:microsoft.com/office/officeart/2005/8/layout/lProcess3"/>
    <dgm:cxn modelId="{94E45CCA-86AC-4135-A86E-F5EC14998B83}" srcId="{AFB57D8A-92B3-4074-8C05-2598A4716C9A}" destId="{E6A892C1-EA0D-4BB4-B015-4BFCD8E9A6CC}" srcOrd="1" destOrd="0" parTransId="{9BE84870-7CFA-49FB-9022-D401062B7669}" sibTransId="{808E1AB0-945D-4C56-9286-B5703CE938E2}"/>
    <dgm:cxn modelId="{490C07CF-A41B-46BF-ACDF-696A85A07367}" type="presOf" srcId="{7171D54A-3133-46DC-9C11-F64A86201177}" destId="{37999FB2-798E-4764-B218-045DB10DFFA3}" srcOrd="0" destOrd="0" presId="urn:microsoft.com/office/officeart/2005/8/layout/lProcess3"/>
    <dgm:cxn modelId="{27D7D6A5-37B7-40F3-B205-12A8CC0125B2}" type="presParOf" srcId="{4F7CFF16-93A4-4686-B07A-D7670285667D}" destId="{DAC3F539-73F8-4314-9C23-65577D22F0F2}" srcOrd="0" destOrd="0" presId="urn:microsoft.com/office/officeart/2005/8/layout/lProcess3"/>
    <dgm:cxn modelId="{FF31E08C-0BD0-401F-B4F3-2D00DFA794BF}" type="presParOf" srcId="{DAC3F539-73F8-4314-9C23-65577D22F0F2}" destId="{F93632CB-4307-4B4C-BF81-EF653E0F0150}" srcOrd="0" destOrd="0" presId="urn:microsoft.com/office/officeart/2005/8/layout/lProcess3"/>
    <dgm:cxn modelId="{D821CBC8-83BA-4C69-991B-263A57A23A38}" type="presParOf" srcId="{DAC3F539-73F8-4314-9C23-65577D22F0F2}" destId="{5AB2DCCB-ACB9-4B44-8072-7639A8474A56}" srcOrd="1" destOrd="0" presId="urn:microsoft.com/office/officeart/2005/8/layout/lProcess3"/>
    <dgm:cxn modelId="{69F8B800-E7CE-4787-93DE-8ED65DCFEF81}" type="presParOf" srcId="{DAC3F539-73F8-4314-9C23-65577D22F0F2}" destId="{980F7E67-31DD-4F38-AB95-5DEEED59EDB8}" srcOrd="2" destOrd="0" presId="urn:microsoft.com/office/officeart/2005/8/layout/lProcess3"/>
    <dgm:cxn modelId="{CC233545-DFB8-4E85-A197-97ADE31B4FC4}" type="presParOf" srcId="{4F7CFF16-93A4-4686-B07A-D7670285667D}" destId="{610A4127-F6EF-49C0-93A7-E47EBE4B05A6}" srcOrd="1" destOrd="0" presId="urn:microsoft.com/office/officeart/2005/8/layout/lProcess3"/>
    <dgm:cxn modelId="{D9707BDC-3B2D-4A47-9712-207B566F70F5}" type="presParOf" srcId="{4F7CFF16-93A4-4686-B07A-D7670285667D}" destId="{D178E21B-6F61-4D4B-BD04-DB4B902AD64E}" srcOrd="2" destOrd="0" presId="urn:microsoft.com/office/officeart/2005/8/layout/lProcess3"/>
    <dgm:cxn modelId="{120D1CE2-D0F9-4408-93A6-96680E6473B9}" type="presParOf" srcId="{D178E21B-6F61-4D4B-BD04-DB4B902AD64E}" destId="{7313C399-9260-4A2E-B19B-40660E9DB03D}" srcOrd="0" destOrd="0" presId="urn:microsoft.com/office/officeart/2005/8/layout/lProcess3"/>
    <dgm:cxn modelId="{2831587A-2F57-4A17-B968-BB178C7539B3}" type="presParOf" srcId="{D178E21B-6F61-4D4B-BD04-DB4B902AD64E}" destId="{2120059D-3DD2-4031-90AC-96692C3C8E83}" srcOrd="1" destOrd="0" presId="urn:microsoft.com/office/officeart/2005/8/layout/lProcess3"/>
    <dgm:cxn modelId="{B0FCD580-49AD-4A82-9DF1-28830C37937D}" type="presParOf" srcId="{D178E21B-6F61-4D4B-BD04-DB4B902AD64E}" destId="{8EBC5B6F-69C5-417E-BB5F-D3AFCE859003}" srcOrd="2" destOrd="0" presId="urn:microsoft.com/office/officeart/2005/8/layout/lProcess3"/>
    <dgm:cxn modelId="{F3E40AD3-FD46-4EB9-B3D9-6B1C8938B841}" type="presParOf" srcId="{4F7CFF16-93A4-4686-B07A-D7670285667D}" destId="{ED21B4AB-28A7-4007-858D-42FB294AA731}" srcOrd="3" destOrd="0" presId="urn:microsoft.com/office/officeart/2005/8/layout/lProcess3"/>
    <dgm:cxn modelId="{6908703F-582A-455A-BD9B-666EF867417F}" type="presParOf" srcId="{4F7CFF16-93A4-4686-B07A-D7670285667D}" destId="{BA75E8B4-3C4C-4392-B234-39CF4B0D190A}" srcOrd="4" destOrd="0" presId="urn:microsoft.com/office/officeart/2005/8/layout/lProcess3"/>
    <dgm:cxn modelId="{E042F463-7513-467A-B621-7C7D939E59A8}" type="presParOf" srcId="{BA75E8B4-3C4C-4392-B234-39CF4B0D190A}" destId="{40BA226A-E170-44BB-BDB4-619CF98CAA71}" srcOrd="0" destOrd="0" presId="urn:microsoft.com/office/officeart/2005/8/layout/lProcess3"/>
    <dgm:cxn modelId="{EC5BBEAB-B11A-4022-8EFB-C31D98142ED8}" type="presParOf" srcId="{BA75E8B4-3C4C-4392-B234-39CF4B0D190A}" destId="{5C4324E7-24F6-45C9-8F42-8BCE109613D4}" srcOrd="1" destOrd="0" presId="urn:microsoft.com/office/officeart/2005/8/layout/lProcess3"/>
    <dgm:cxn modelId="{D797ED09-6334-411B-93F9-E29E914F0D0F}" type="presParOf" srcId="{BA75E8B4-3C4C-4392-B234-39CF4B0D190A}" destId="{FE0874AA-9B17-4200-94BE-E055C32A4AF2}" srcOrd="2" destOrd="0" presId="urn:microsoft.com/office/officeart/2005/8/layout/lProcess3"/>
    <dgm:cxn modelId="{988A535F-276E-4D27-ADB4-108BCA057A60}" type="presParOf" srcId="{4F7CFF16-93A4-4686-B07A-D7670285667D}" destId="{D80AE4EE-53D3-403B-BAF3-F400AD87FDA8}" srcOrd="5" destOrd="0" presId="urn:microsoft.com/office/officeart/2005/8/layout/lProcess3"/>
    <dgm:cxn modelId="{9006E2B1-BCA8-40BD-98BB-B28AE9060B28}" type="presParOf" srcId="{4F7CFF16-93A4-4686-B07A-D7670285667D}" destId="{1E23191B-7CE8-4E40-9F55-1317E402CADE}" srcOrd="6" destOrd="0" presId="urn:microsoft.com/office/officeart/2005/8/layout/lProcess3"/>
    <dgm:cxn modelId="{1BBBFD49-9F80-4CDE-82CE-06A659A18A5B}" type="presParOf" srcId="{1E23191B-7CE8-4E40-9F55-1317E402CADE}" destId="{C44502D7-95D9-4802-B534-D4A0BE883B70}" srcOrd="0" destOrd="0" presId="urn:microsoft.com/office/officeart/2005/8/layout/lProcess3"/>
    <dgm:cxn modelId="{9F57B00B-B66D-41E4-9915-0D0AB155578C}" type="presParOf" srcId="{1E23191B-7CE8-4E40-9F55-1317E402CADE}" destId="{1C248A35-456F-49F1-BC9B-044F4202DA63}" srcOrd="1" destOrd="0" presId="urn:microsoft.com/office/officeart/2005/8/layout/lProcess3"/>
    <dgm:cxn modelId="{5EED9D57-1D98-4DCA-8098-3847A43F115F}" type="presParOf" srcId="{1E23191B-7CE8-4E40-9F55-1317E402CADE}" destId="{37999FB2-798E-4764-B218-045DB10DFFA3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3632CB-4307-4B4C-BF81-EF653E0F0150}">
      <dsp:nvSpPr>
        <dsp:cNvPr id="0" name=""/>
        <dsp:cNvSpPr/>
      </dsp:nvSpPr>
      <dsp:spPr>
        <a:xfrm>
          <a:off x="1018450" y="211"/>
          <a:ext cx="2559694" cy="102387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200" kern="1200" dirty="0" smtClean="0"/>
            <a:t>Anställda</a:t>
          </a:r>
          <a:endParaRPr lang="sv-SE" sz="2200" kern="1200" dirty="0"/>
        </a:p>
      </dsp:txBody>
      <dsp:txXfrm>
        <a:off x="1530389" y="211"/>
        <a:ext cx="1535817" cy="1023877"/>
      </dsp:txXfrm>
    </dsp:sp>
    <dsp:sp modelId="{980F7E67-31DD-4F38-AB95-5DEEED59EDB8}">
      <dsp:nvSpPr>
        <dsp:cNvPr id="0" name=""/>
        <dsp:cNvSpPr/>
      </dsp:nvSpPr>
      <dsp:spPr>
        <a:xfrm>
          <a:off x="3245385" y="87240"/>
          <a:ext cx="3965764" cy="849818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800" kern="1200" dirty="0" smtClean="0"/>
            <a:t>Få de anställda medvetna om vikten av bra kundservice med hjälp av utbildning</a:t>
          </a:r>
          <a:endParaRPr lang="sv-SE" sz="1800" kern="1200" dirty="0"/>
        </a:p>
      </dsp:txBody>
      <dsp:txXfrm>
        <a:off x="3670294" y="87240"/>
        <a:ext cx="3115946" cy="849818"/>
      </dsp:txXfrm>
    </dsp:sp>
    <dsp:sp modelId="{7313C399-9260-4A2E-B19B-40660E9DB03D}">
      <dsp:nvSpPr>
        <dsp:cNvPr id="0" name=""/>
        <dsp:cNvSpPr/>
      </dsp:nvSpPr>
      <dsp:spPr>
        <a:xfrm>
          <a:off x="1018450" y="1167432"/>
          <a:ext cx="2559694" cy="102387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200" kern="1200" dirty="0" smtClean="0"/>
            <a:t>Kunder</a:t>
          </a:r>
          <a:endParaRPr lang="sv-SE" sz="2200" kern="1200" dirty="0"/>
        </a:p>
      </dsp:txBody>
      <dsp:txXfrm>
        <a:off x="1530389" y="1167432"/>
        <a:ext cx="1535817" cy="1023877"/>
      </dsp:txXfrm>
    </dsp:sp>
    <dsp:sp modelId="{8EBC5B6F-69C5-417E-BB5F-D3AFCE859003}">
      <dsp:nvSpPr>
        <dsp:cNvPr id="0" name=""/>
        <dsp:cNvSpPr/>
      </dsp:nvSpPr>
      <dsp:spPr>
        <a:xfrm>
          <a:off x="3245385" y="1254461"/>
          <a:ext cx="3965764" cy="849818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800" kern="1200" dirty="0" smtClean="0"/>
            <a:t>Öka antalet kunder som handlar hos oss</a:t>
          </a:r>
          <a:endParaRPr lang="sv-SE" sz="1800" kern="1200" dirty="0"/>
        </a:p>
      </dsp:txBody>
      <dsp:txXfrm>
        <a:off x="3670294" y="1254461"/>
        <a:ext cx="3115946" cy="849818"/>
      </dsp:txXfrm>
    </dsp:sp>
    <dsp:sp modelId="{40BA226A-E170-44BB-BDB4-619CF98CAA71}">
      <dsp:nvSpPr>
        <dsp:cNvPr id="0" name=""/>
        <dsp:cNvSpPr/>
      </dsp:nvSpPr>
      <dsp:spPr>
        <a:xfrm>
          <a:off x="1018450" y="2334652"/>
          <a:ext cx="2559694" cy="102387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200" kern="1200" dirty="0" smtClean="0"/>
            <a:t>Försäljning</a:t>
          </a:r>
          <a:endParaRPr lang="sv-SE" sz="2200" kern="1200" dirty="0"/>
        </a:p>
      </dsp:txBody>
      <dsp:txXfrm>
        <a:off x="1530389" y="2334652"/>
        <a:ext cx="1535817" cy="1023877"/>
      </dsp:txXfrm>
    </dsp:sp>
    <dsp:sp modelId="{FE0874AA-9B17-4200-94BE-E055C32A4AF2}">
      <dsp:nvSpPr>
        <dsp:cNvPr id="0" name=""/>
        <dsp:cNvSpPr/>
      </dsp:nvSpPr>
      <dsp:spPr>
        <a:xfrm>
          <a:off x="3245385" y="2421682"/>
          <a:ext cx="3965764" cy="849818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800" kern="1200" dirty="0" smtClean="0"/>
            <a:t>Öka försäljningen</a:t>
          </a:r>
          <a:endParaRPr lang="sv-SE" sz="1800" kern="1200" dirty="0"/>
        </a:p>
      </dsp:txBody>
      <dsp:txXfrm>
        <a:off x="3670294" y="2421682"/>
        <a:ext cx="3115946" cy="849818"/>
      </dsp:txXfrm>
    </dsp:sp>
    <dsp:sp modelId="{C44502D7-95D9-4802-B534-D4A0BE883B70}">
      <dsp:nvSpPr>
        <dsp:cNvPr id="0" name=""/>
        <dsp:cNvSpPr/>
      </dsp:nvSpPr>
      <dsp:spPr>
        <a:xfrm>
          <a:off x="1018450" y="3501873"/>
          <a:ext cx="2559694" cy="102387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200" kern="1200" dirty="0" smtClean="0"/>
            <a:t>Utvärdering</a:t>
          </a:r>
          <a:endParaRPr lang="sv-SE" sz="2200" kern="1200" dirty="0"/>
        </a:p>
      </dsp:txBody>
      <dsp:txXfrm>
        <a:off x="1530389" y="3501873"/>
        <a:ext cx="1535817" cy="1023877"/>
      </dsp:txXfrm>
    </dsp:sp>
    <dsp:sp modelId="{37999FB2-798E-4764-B218-045DB10DFFA3}">
      <dsp:nvSpPr>
        <dsp:cNvPr id="0" name=""/>
        <dsp:cNvSpPr/>
      </dsp:nvSpPr>
      <dsp:spPr>
        <a:xfrm>
          <a:off x="3245385" y="3588903"/>
          <a:ext cx="3965764" cy="849818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800" kern="1200" dirty="0" smtClean="0"/>
            <a:t>Utvärdera effekterna av förändringarna vid årets </a:t>
          </a:r>
          <a:br>
            <a:rPr lang="sv-SE" sz="1800" kern="1200" dirty="0" smtClean="0"/>
          </a:br>
          <a:r>
            <a:rPr lang="sv-SE" sz="1800" kern="1200" dirty="0" smtClean="0"/>
            <a:t>kick-off </a:t>
          </a:r>
          <a:endParaRPr lang="sv-SE" sz="1800" kern="1200" dirty="0"/>
        </a:p>
      </dsp:txBody>
      <dsp:txXfrm>
        <a:off x="3670294" y="3588903"/>
        <a:ext cx="3115946" cy="8498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bg1">
                <a:lumMod val="100000"/>
              </a:schemeClr>
            </a:gs>
            <a:gs pos="55000">
              <a:schemeClr val="accent3">
                <a:lumMod val="50000"/>
                <a:lumOff val="50000"/>
              </a:schemeClr>
            </a:gs>
            <a:gs pos="100000">
              <a:schemeClr val="accent3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3886200" y="71536"/>
            <a:ext cx="2971800" cy="288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sv-SE" sz="1400" dirty="0" smtClean="0"/>
              <a:t>Strategi för bättre kundservice</a:t>
            </a:r>
            <a:endParaRPr lang="sv-SE" sz="1400" dirty="0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6200" y="359560"/>
            <a:ext cx="2971800" cy="252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9C4C8B-D209-4FE8-996A-97F6011DFCC8}" type="datetimeFigureOut">
              <a:rPr lang="sv-SE" sz="1400" smtClean="0"/>
              <a:t>2011-09-08</a:t>
            </a:fld>
            <a:endParaRPr lang="sv-SE" sz="140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19431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algn="ctr"/>
            <a:fld id="{CEFFA144-9373-42F6-AB16-C7CD56D16214}" type="slidenum">
              <a:rPr lang="sv-SE" sz="1400" b="1" smtClean="0">
                <a:solidFill>
                  <a:schemeClr val="bg1"/>
                </a:solidFill>
              </a:rPr>
              <a:pPr algn="ctr"/>
              <a:t>‹#›</a:t>
            </a:fld>
            <a:endParaRPr lang="sv-SE" sz="1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040287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bg1">
                <a:lumMod val="100000"/>
              </a:schemeClr>
            </a:gs>
            <a:gs pos="55000">
              <a:schemeClr val="accent3">
                <a:lumMod val="50000"/>
                <a:lumOff val="50000"/>
              </a:schemeClr>
            </a:gs>
            <a:gs pos="100000">
              <a:schemeClr val="accent3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3886200" y="144016"/>
            <a:ext cx="2971800" cy="288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400"/>
            </a:lvl1pPr>
          </a:lstStyle>
          <a:p>
            <a:r>
              <a:rPr lang="sv-SE" smtClean="0"/>
              <a:t>Strategi för bättre kundservice</a:t>
            </a:r>
            <a:endParaRPr lang="sv-SE" dirty="0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6200" y="405880"/>
            <a:ext cx="2971800" cy="2776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400"/>
            </a:lvl1pPr>
          </a:lstStyle>
          <a:p>
            <a:fld id="{72EF2851-D4EB-4AE3-87AC-35617867AA24}" type="datetimeFigureOut">
              <a:rPr lang="sv-SE" smtClean="0"/>
              <a:pPr/>
              <a:t>2011-09-08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19431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fld id="{1DE078B5-FEF0-401E-8E73-D834ABCC0A27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79415023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bg>
      <p:bgPr>
        <a:gradFill>
          <a:gsLst>
            <a:gs pos="34000">
              <a:schemeClr val="bg1">
                <a:lumMod val="100000"/>
              </a:schemeClr>
            </a:gs>
            <a:gs pos="68000">
              <a:schemeClr val="accent3">
                <a:lumMod val="50000"/>
                <a:lumOff val="50000"/>
              </a:schemeClr>
            </a:gs>
            <a:gs pos="100000">
              <a:schemeClr val="accent3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3060000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4680000"/>
            <a:ext cx="6400800" cy="108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dirty="0" smtClean="0"/>
              <a:t>Klicka här för att ändra format på underrubrik i bakgrunden</a:t>
            </a:r>
            <a:endParaRPr lang="sv-SE" dirty="0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254" y="188640"/>
            <a:ext cx="2903493" cy="2142000"/>
          </a:xfrm>
          <a:prstGeom prst="rect">
            <a:avLst/>
          </a:prstGeom>
        </p:spPr>
      </p:pic>
      <p:sp>
        <p:nvSpPr>
          <p:cNvPr id="8" name="Platshållare för datum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9271-57E5-41F6-93B0-817310EC8C47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9" name="Platshållare för sidfot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10" name="Platshållare för bild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24128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9271-57E5-41F6-93B0-817310EC8C47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06044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9271-57E5-41F6-93B0-817310EC8C47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04927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9271-57E5-41F6-93B0-817310EC8C47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45641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9271-57E5-41F6-93B0-817310EC8C47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09529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ress">
    <p:bg>
      <p:bgPr>
        <a:gradFill>
          <a:gsLst>
            <a:gs pos="34000">
              <a:schemeClr val="bg1">
                <a:lumMod val="100000"/>
              </a:schemeClr>
            </a:gs>
            <a:gs pos="68000">
              <a:schemeClr val="accent3">
                <a:lumMod val="50000"/>
                <a:lumOff val="50000"/>
              </a:schemeClr>
            </a:gs>
            <a:gs pos="100000">
              <a:schemeClr val="accent3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text 6"/>
          <p:cNvSpPr>
            <a:spLocks noGrp="1"/>
          </p:cNvSpPr>
          <p:nvPr>
            <p:ph type="body" sz="quarter" idx="13"/>
          </p:nvPr>
        </p:nvSpPr>
        <p:spPr>
          <a:xfrm>
            <a:off x="2052000" y="2880000"/>
            <a:ext cx="5040000" cy="2880000"/>
          </a:xfrm>
        </p:spPr>
        <p:txBody>
          <a:bodyPr/>
          <a:lstStyle>
            <a:lvl1pPr marL="0" indent="0" algn="ctr">
              <a:buFontTx/>
              <a:buNone/>
              <a:defRPr/>
            </a:lvl1pPr>
            <a:lvl2pPr marL="457200" indent="0" algn="ctr">
              <a:buFontTx/>
              <a:buNone/>
              <a:defRPr/>
            </a:lvl2pPr>
            <a:lvl3pPr marL="914400" indent="0" algn="ctr">
              <a:buFontTx/>
              <a:buNone/>
              <a:defRPr/>
            </a:lvl3pPr>
            <a:lvl4pPr marL="1371600" indent="0" algn="ctr">
              <a:buFontTx/>
              <a:buNone/>
              <a:defRPr/>
            </a:lvl4pPr>
            <a:lvl5pPr marL="1828800" indent="0" algn="ctr">
              <a:buFontTx/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439" y="260648"/>
            <a:ext cx="2901122" cy="214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32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chemeClr val="bg1">
                <a:lumMod val="100000"/>
              </a:schemeClr>
            </a:gs>
            <a:gs pos="60000">
              <a:schemeClr val="accent3">
                <a:lumMod val="50000"/>
                <a:lumOff val="50000"/>
              </a:schemeClr>
            </a:gs>
            <a:gs pos="100000">
              <a:schemeClr val="accent3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80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49271-57E5-41F6-93B0-817310EC8C47}" type="datetimeFigureOut">
              <a:rPr lang="sv-SE" smtClean="0"/>
              <a:t>2011-09-08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FCB96-5DF1-4A7E-AF89-8C320DCEB9A0}" type="slidenum">
              <a:rPr lang="sv-SE" smtClean="0"/>
              <a:t>‹#›</a:t>
            </a:fld>
            <a:endParaRPr lang="sv-SE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128" y="116632"/>
            <a:ext cx="1801368" cy="132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868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5" r:id="rId5"/>
    <p:sldLayoutId id="2147483660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40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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Strategi för bättre kundservice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Violas Handelsträdgård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3155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Övergripande mål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 smtClean="0"/>
              <a:t>Våra kunder ska återkomma tack vare den trevliga personalen och den goda servicen.</a:t>
            </a:r>
          </a:p>
          <a:p>
            <a:endParaRPr lang="sv-SE" dirty="0"/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40778" y="2036459"/>
            <a:ext cx="3653444" cy="3653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617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Mål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Öka omsättningen med 10 % per år.</a:t>
            </a:r>
          </a:p>
          <a:p>
            <a:r>
              <a:rPr lang="sv-SE" dirty="0" smtClean="0"/>
              <a:t>Utöka med ytterligare två butiker inom tre år.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1345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Dagsläget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 smtClean="0"/>
              <a:t>Vilken servicenivå har vi idag?</a:t>
            </a:r>
          </a:p>
          <a:p>
            <a:r>
              <a:rPr lang="sv-SE" dirty="0" smtClean="0"/>
              <a:t>Hur mäter vi service?</a:t>
            </a:r>
          </a:p>
          <a:p>
            <a:r>
              <a:rPr lang="sv-SE" dirty="0" smtClean="0"/>
              <a:t>Kundservice kan alltid bli bättre.</a:t>
            </a:r>
            <a:endParaRPr lang="sv-SE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169" y="2297386"/>
            <a:ext cx="2504661" cy="3131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060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Varför satsa på service?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Flera stora kedjor som konkurrerar med låga priser.</a:t>
            </a:r>
          </a:p>
          <a:p>
            <a:r>
              <a:rPr lang="sv-SE" dirty="0" smtClean="0"/>
              <a:t>Kunnig personal räcker inte i hård konkurrens.</a:t>
            </a:r>
          </a:p>
          <a:p>
            <a:r>
              <a:rPr lang="sv-SE" dirty="0" smtClean="0"/>
              <a:t>Servicenivån avgör vilken butik kunden väljer.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18362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Hur får vi bättre service?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Öka kunskapen om kundservice.</a:t>
            </a:r>
          </a:p>
          <a:p>
            <a:r>
              <a:rPr lang="sv-SE" dirty="0" smtClean="0"/>
              <a:t>Alla deltar i 10-veckors program för bättre kundservice.</a:t>
            </a:r>
          </a:p>
          <a:p>
            <a:r>
              <a:rPr lang="sv-SE" dirty="0" smtClean="0"/>
              <a:t>Gemensam diskussion vid kick-off 15-16 mars.</a:t>
            </a:r>
          </a:p>
          <a:p>
            <a:r>
              <a:rPr lang="sv-SE" dirty="0" smtClean="0"/>
              <a:t>Utvärdering vid årlig kick-off i mars.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0910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Kundservice är allas ansvar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Tänk igenom följande innan kick-offen:</a:t>
            </a:r>
          </a:p>
          <a:p>
            <a:pPr lvl="1"/>
            <a:r>
              <a:rPr lang="sv-SE" dirty="0" smtClean="0"/>
              <a:t>Vilken servicenivå ska vi ha?</a:t>
            </a:r>
          </a:p>
          <a:p>
            <a:pPr lvl="1"/>
            <a:r>
              <a:rPr lang="sv-SE" dirty="0" smtClean="0"/>
              <a:t>Vad är vi duktiga på idag?</a:t>
            </a:r>
          </a:p>
          <a:p>
            <a:pPr lvl="1"/>
            <a:r>
              <a:rPr lang="sv-SE" dirty="0" smtClean="0"/>
              <a:t>Vad är vi mindre duktiga på idag?</a:t>
            </a:r>
          </a:p>
          <a:p>
            <a:pPr lvl="1"/>
            <a:r>
              <a:rPr lang="sv-SE" dirty="0" smtClean="0"/>
              <a:t>Vad kan vi förbättra?</a:t>
            </a:r>
          </a:p>
          <a:p>
            <a:pPr lvl="1"/>
            <a:r>
              <a:rPr lang="sv-SE" dirty="0" smtClean="0"/>
              <a:t>Hur ska vi förbättra servicen?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3045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Platshållare för innehåll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044775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200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sv-SE" dirty="0"/>
              <a:t>Violas Handelsträdgård</a:t>
            </a:r>
          </a:p>
          <a:p>
            <a:r>
              <a:rPr lang="sv-SE" dirty="0"/>
              <a:t>Lindvägen 4</a:t>
            </a:r>
          </a:p>
          <a:p>
            <a:r>
              <a:rPr lang="sv-SE" dirty="0"/>
              <a:t>144 20 Stockholm</a:t>
            </a:r>
          </a:p>
          <a:p>
            <a:r>
              <a:rPr lang="sv-SE" dirty="0"/>
              <a:t>08-555 666 00</a:t>
            </a:r>
          </a:p>
          <a:p>
            <a:r>
              <a:rPr lang="sv-SE" dirty="0"/>
              <a:t>www.violas.se</a:t>
            </a:r>
          </a:p>
        </p:txBody>
      </p:sp>
    </p:spTree>
    <p:extLst>
      <p:ext uri="{BB962C8B-B14F-4D97-AF65-F5344CB8AC3E}">
        <p14:creationId xmlns:p14="http://schemas.microsoft.com/office/powerpoint/2010/main" val="3428358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rodig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206</Words>
  <Application>Microsoft Office PowerPoint</Application>
  <PresentationFormat>Bildspel på skärmen (4:3)</PresentationFormat>
  <Paragraphs>40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9</vt:i4>
      </vt:variant>
    </vt:vector>
  </HeadingPairs>
  <TitlesOfParts>
    <vt:vector size="10" baseType="lpstr">
      <vt:lpstr>Office-tema</vt:lpstr>
      <vt:lpstr>Strategi för bättre kundservice</vt:lpstr>
      <vt:lpstr>Övergripande mål</vt:lpstr>
      <vt:lpstr>Mål</vt:lpstr>
      <vt:lpstr>Dagsläget</vt:lpstr>
      <vt:lpstr>Varför satsa på service?</vt:lpstr>
      <vt:lpstr>Hur får vi bättre service?</vt:lpstr>
      <vt:lpstr>Kundservice är allas ansvar</vt:lpstr>
      <vt:lpstr>PowerPoint-presentation</vt:lpstr>
      <vt:lpstr>PowerPoint-presentation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 för bättre kundservice</dc:title>
  <dc:creator>Eva Ansell</dc:creator>
  <cp:lastModifiedBy>Eva Ansell</cp:lastModifiedBy>
  <cp:revision>18</cp:revision>
  <dcterms:created xsi:type="dcterms:W3CDTF">2011-09-01T08:51:22Z</dcterms:created>
  <dcterms:modified xsi:type="dcterms:W3CDTF">2011-09-08T11:27:44Z</dcterms:modified>
</cp:coreProperties>
</file>