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4128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9876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917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604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5256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04927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93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5641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952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3099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85790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49271-57E5-41F6-93B0-817310EC8C47}" type="datetimeFigureOut">
              <a:rPr lang="sv-SE" smtClean="0"/>
              <a:t>2011-09-01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686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Strategi för bättre kundservice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Violas Handelsträdgård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3155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Övergripande mål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 smtClean="0"/>
              <a:t>Våra kunder ska återkomma tack vare den trevliga personalen och den goda servicen.</a:t>
            </a:r>
          </a:p>
          <a:p>
            <a:endParaRPr lang="sv-SE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0778" y="2036459"/>
            <a:ext cx="3653444" cy="365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17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Mål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Öka omsättningen med 10 % per år.</a:t>
            </a:r>
          </a:p>
          <a:p>
            <a:r>
              <a:rPr lang="sv-SE" dirty="0" smtClean="0"/>
              <a:t>Utöka med ytterligare två butiker inom tre år.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1345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Dagsläget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 smtClean="0"/>
              <a:t>Vilken servicenivå har vi idag?</a:t>
            </a:r>
          </a:p>
          <a:p>
            <a:r>
              <a:rPr lang="sv-SE" dirty="0" smtClean="0"/>
              <a:t>Hur mäter vi service?</a:t>
            </a:r>
          </a:p>
          <a:p>
            <a:r>
              <a:rPr lang="sv-SE" dirty="0" smtClean="0"/>
              <a:t>Kundservice kan alltid bli bättre.</a:t>
            </a:r>
            <a:endParaRPr lang="sv-SE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169" y="2297386"/>
            <a:ext cx="2504661" cy="3131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601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Varför satsa på service?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Flera stora kedjor som konkurrerar med låga priser.</a:t>
            </a:r>
          </a:p>
          <a:p>
            <a:r>
              <a:rPr lang="sv-SE" dirty="0" smtClean="0"/>
              <a:t>Kunnig personal räcker inte i hård konkurrens.</a:t>
            </a:r>
          </a:p>
          <a:p>
            <a:r>
              <a:rPr lang="sv-SE" dirty="0" smtClean="0"/>
              <a:t>Servicenivån avgör vilken butik kunden väljer.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83628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Hur får vi bättre service?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Öka kunskapen om kundservice.</a:t>
            </a:r>
          </a:p>
          <a:p>
            <a:r>
              <a:rPr lang="sv-SE" dirty="0" smtClean="0"/>
              <a:t>Alla deltar i 10-veckors program för bättre kundservice.</a:t>
            </a:r>
          </a:p>
          <a:p>
            <a:r>
              <a:rPr lang="sv-SE" dirty="0" smtClean="0"/>
              <a:t>Gemensam diskussion vid kick-off 15-16 mars.</a:t>
            </a:r>
          </a:p>
          <a:p>
            <a:r>
              <a:rPr lang="sv-SE" dirty="0" smtClean="0"/>
              <a:t>Utvärdering vid årlig kick-off i mars.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09104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Kundservice är allas ansvar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Tänk igenom följande innan kick-offen:</a:t>
            </a:r>
          </a:p>
          <a:p>
            <a:pPr lvl="1"/>
            <a:r>
              <a:rPr lang="sv-SE" dirty="0" smtClean="0"/>
              <a:t>Vilken servicenivå ska vi ha?</a:t>
            </a:r>
          </a:p>
          <a:p>
            <a:pPr lvl="1"/>
            <a:r>
              <a:rPr lang="sv-SE" dirty="0" smtClean="0"/>
              <a:t>Vad är vi duktiga på idag?</a:t>
            </a:r>
          </a:p>
          <a:p>
            <a:pPr lvl="1"/>
            <a:r>
              <a:rPr lang="sv-SE" dirty="0" smtClean="0"/>
              <a:t>Vad är vi mindre duktiga på idag?</a:t>
            </a:r>
          </a:p>
          <a:p>
            <a:pPr lvl="1"/>
            <a:r>
              <a:rPr lang="sv-SE" dirty="0" smtClean="0"/>
              <a:t>Vad kan vi förbättra?</a:t>
            </a:r>
          </a:p>
          <a:p>
            <a:pPr lvl="1"/>
            <a:r>
              <a:rPr lang="sv-SE" dirty="0" smtClean="0"/>
              <a:t>Hur ska vi förbättra servicen?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3045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Violas Handelsträdgård</a:t>
            </a:r>
          </a:p>
          <a:p>
            <a:r>
              <a:rPr lang="sv-SE" dirty="0"/>
              <a:t>Lindvägen 4</a:t>
            </a:r>
          </a:p>
          <a:p>
            <a:r>
              <a:rPr lang="sv-SE" dirty="0"/>
              <a:t>144 20 Stockholm</a:t>
            </a:r>
          </a:p>
          <a:p>
            <a:r>
              <a:rPr lang="sv-SE" dirty="0"/>
              <a:t>08-555 666 00</a:t>
            </a:r>
          </a:p>
          <a:p>
            <a:r>
              <a:rPr lang="sv-SE" dirty="0"/>
              <a:t>www.violas.se</a:t>
            </a:r>
          </a:p>
        </p:txBody>
      </p:sp>
    </p:spTree>
    <p:extLst>
      <p:ext uri="{BB962C8B-B14F-4D97-AF65-F5344CB8AC3E}">
        <p14:creationId xmlns:p14="http://schemas.microsoft.com/office/powerpoint/2010/main" val="3428358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174</Words>
  <Application>Microsoft Office PowerPoint</Application>
  <PresentationFormat>Bildspel på skärmen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9" baseType="lpstr">
      <vt:lpstr>Office-tema</vt:lpstr>
      <vt:lpstr>Strategi för bättre kundservice</vt:lpstr>
      <vt:lpstr>Övergripande mål</vt:lpstr>
      <vt:lpstr>Mål</vt:lpstr>
      <vt:lpstr>Dagsläget</vt:lpstr>
      <vt:lpstr>Varför satsa på service?</vt:lpstr>
      <vt:lpstr>Hur får vi bättre service?</vt:lpstr>
      <vt:lpstr>Kundservice är allas ansvar</vt:lpstr>
      <vt:lpstr>PowerPoint-presentation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 för bättre kundservice</dc:title>
  <dc:creator>Eva Ansell</dc:creator>
  <cp:lastModifiedBy>Eva Ansell</cp:lastModifiedBy>
  <cp:revision>3</cp:revision>
  <dcterms:created xsi:type="dcterms:W3CDTF">2011-09-01T08:51:22Z</dcterms:created>
  <dcterms:modified xsi:type="dcterms:W3CDTF">2011-09-01T09:30:16Z</dcterms:modified>
</cp:coreProperties>
</file>